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sldIdLst>
    <p:sldId id="256" r:id="rId2"/>
    <p:sldId id="276" r:id="rId3"/>
    <p:sldId id="257" r:id="rId4"/>
    <p:sldId id="265" r:id="rId5"/>
    <p:sldId id="261" r:id="rId6"/>
    <p:sldId id="258" r:id="rId7"/>
    <p:sldId id="259" r:id="rId8"/>
    <p:sldId id="260" r:id="rId9"/>
    <p:sldId id="262" r:id="rId10"/>
    <p:sldId id="272" r:id="rId11"/>
    <p:sldId id="264" r:id="rId12"/>
    <p:sldId id="266" r:id="rId13"/>
    <p:sldId id="267" r:id="rId14"/>
    <p:sldId id="268" r:id="rId15"/>
    <p:sldId id="270" r:id="rId16"/>
    <p:sldId id="273" r:id="rId17"/>
    <p:sldId id="274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0972EE-9508-4C85-84E4-1A3EB547E2B2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68D953-EF0B-4F58-BE9B-FFE5AA2B180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664295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>
                <a:solidFill>
                  <a:srgbClr val="0070C0"/>
                </a:solidFill>
                <a:latin typeface="Elephant" pitchFamily="18" charset="0"/>
              </a:rPr>
              <a:t>Rzeźby w mojej okolicy</a:t>
            </a:r>
            <a:endParaRPr lang="pl-PL" sz="6600" dirty="0">
              <a:solidFill>
                <a:srgbClr val="0070C0"/>
              </a:solidFill>
              <a:latin typeface="Elephant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7030A0"/>
                </a:solidFill>
                <a:latin typeface="Curlz MT" pitchFamily="82" charset="0"/>
              </a:rPr>
              <a:t>Najciekawsze rękodzieła </a:t>
            </a:r>
            <a:endParaRPr lang="pl-PL" sz="4000" b="1" dirty="0">
              <a:solidFill>
                <a:srgbClr val="7030A0"/>
              </a:solidFill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09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4038600" cy="43099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400" dirty="0" smtClean="0">
                <a:latin typeface="Comic Sans MS" pitchFamily="66" charset="0"/>
              </a:rPr>
              <a:t>Rzeźba Jana N, utworzona przez     Józefa </a:t>
            </a:r>
            <a:r>
              <a:rPr lang="pl-PL" sz="2400" dirty="0" err="1" smtClean="0">
                <a:latin typeface="Comic Sans MS" pitchFamily="66" charset="0"/>
              </a:rPr>
              <a:t>Bacławskiego</a:t>
            </a:r>
            <a:r>
              <a:rPr lang="pl-PL" sz="2400" dirty="0" smtClean="0">
                <a:latin typeface="Comic Sans MS" pitchFamily="66" charset="0"/>
              </a:rPr>
              <a:t>. 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46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latin typeface="Comic Sans MS" pitchFamily="66" charset="0"/>
              </a:rPr>
              <a:t>Rzeźba Jana N, utworzona w XIX – XX w.                       przez </a:t>
            </a:r>
            <a:r>
              <a:rPr lang="pl-PL" sz="2400" dirty="0" smtClean="0">
                <a:latin typeface="Comic Sans MS" pitchFamily="66" charset="0"/>
              </a:rPr>
              <a:t>Jana Raczkowskiego</a:t>
            </a:r>
            <a:r>
              <a:rPr lang="pl-PL" sz="2400" dirty="0" smtClean="0">
                <a:latin typeface="Comic Sans MS" pitchFamily="66" charset="0"/>
              </a:rPr>
              <a:t>.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Leman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  <p:pic>
        <p:nvPicPr>
          <p:cNvPr id="1026" name="Picture 2" descr="C:\Users\Ja\Desktop\JN-Mazowsze-mazowieckie-ZLomzynska-Kurpie-Leman13_2010-07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67335"/>
            <a:ext cx="2448272" cy="32677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\Desktop\JN-Mazowsze-mazowieckie-ZLomzynska-Kurpie-Leman22_2018-09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996953"/>
            <a:ext cx="2149281" cy="2991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28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2624713" cy="3897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01845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dirty="0" smtClean="0">
                <a:latin typeface="Comic Sans MS" pitchFamily="66" charset="0"/>
              </a:rPr>
              <a:t>Rzeźba Jana N, utworzona w XX w.     przez Andrzeja Kaczyńskiego. Dzieło znajduje się                     w przysiółku za jeziorem, nad Rybnicą.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Łacha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52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02433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l-PL" dirty="0" smtClean="0">
                <a:latin typeface="Comic Sans MS" pitchFamily="66" charset="0"/>
              </a:rPr>
              <a:t>Rzeźba Jana N, utworzona w 2003 r. przez Andrzeja Kaczyńskiego.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Kozioł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  <p:pic>
        <p:nvPicPr>
          <p:cNvPr id="5122" name="Picture 2" descr="C:\Users\Ja\Desktop\JN-Mazowsze-mazowieckie-ZLomzynska-Kurpie-Koziol118_2010-07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041915" cy="22814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51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2759556" cy="4123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71600" y="2132856"/>
            <a:ext cx="3888432" cy="3877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>
                <a:latin typeface="Comic Sans MS" pitchFamily="66" charset="0"/>
              </a:rPr>
              <a:t>Rzeźba Jana N,     utworzona w 7 X 2011 r. przez                        Andrzeja Staśkiewicza. Rękodzieło znajduje się na terenie Zajazdu Kurpiowskiego – Zakątek.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Myszyniec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90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556792"/>
            <a:ext cx="3200576" cy="4249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39464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3600" dirty="0" smtClean="0">
                <a:latin typeface="Comic Sans MS" pitchFamily="66" charset="0"/>
              </a:rPr>
              <a:t>Rzeźba Jana N, wykonana w </a:t>
            </a:r>
            <a:r>
              <a:rPr lang="pl-PL" sz="3600" dirty="0" smtClean="0">
                <a:latin typeface="Comic Sans MS" pitchFamily="66" charset="0"/>
              </a:rPr>
              <a:t> 2008 r</a:t>
            </a:r>
            <a:r>
              <a:rPr lang="pl-PL" sz="3600" dirty="0" smtClean="0">
                <a:latin typeface="Comic Sans MS" pitchFamily="66" charset="0"/>
              </a:rPr>
              <a:t>. przez Stanisława </a:t>
            </a:r>
            <a:r>
              <a:rPr lang="pl-PL" sz="3600" dirty="0" err="1" smtClean="0">
                <a:latin typeface="Comic Sans MS" pitchFamily="66" charset="0"/>
              </a:rPr>
              <a:t>Bacławskiego</a:t>
            </a:r>
            <a:r>
              <a:rPr lang="pl-PL" sz="3600" dirty="0" smtClean="0">
                <a:latin typeface="Comic Sans MS" pitchFamily="66" charset="0"/>
              </a:rPr>
              <a:t>.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Golanka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75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875121" cy="355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dirty="0" smtClean="0">
                <a:latin typeface="Comic Sans MS" pitchFamily="66" charset="0"/>
              </a:rPr>
              <a:t>Rzeźba powstańca utworzona w 1863r. </a:t>
            </a:r>
            <a:r>
              <a:rPr lang="pl-PL" dirty="0">
                <a:latin typeface="Comic Sans MS" pitchFamily="66" charset="0"/>
              </a:rPr>
              <a:t>p</a:t>
            </a:r>
            <a:r>
              <a:rPr lang="pl-PL" dirty="0" smtClean="0">
                <a:latin typeface="Comic Sans MS" pitchFamily="66" charset="0"/>
              </a:rPr>
              <a:t>rzez Józefa </a:t>
            </a:r>
            <a:r>
              <a:rPr lang="pl-PL" dirty="0" err="1" smtClean="0">
                <a:latin typeface="Comic Sans MS" pitchFamily="66" charset="0"/>
              </a:rPr>
              <a:t>Bacławskiego</a:t>
            </a:r>
            <a:r>
              <a:rPr lang="pl-PL" dirty="0" smtClean="0">
                <a:latin typeface="Comic Sans MS" pitchFamily="66" charset="0"/>
              </a:rPr>
              <a:t>. </a:t>
            </a:r>
            <a:r>
              <a:rPr lang="pl-PL" dirty="0" smtClean="0">
                <a:latin typeface="Comic Sans MS" pitchFamily="66" charset="0"/>
              </a:rPr>
              <a:t>Rękodzieło przedstawia uczestnika powstania styczniowego i wygląda jakby miała 100 lat.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Łyse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85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400" dirty="0" smtClean="0">
                <a:latin typeface="Comic Sans MS" pitchFamily="66" charset="0"/>
              </a:rPr>
              <a:t>Rzeźba Chrystusa Frasobliwego, utworzona 2 IX 2007 r. przez Szymona Nitkę.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400" dirty="0" smtClean="0">
                <a:latin typeface="Comic Sans MS" pitchFamily="66" charset="0"/>
              </a:rPr>
              <a:t>Rzeźba Jana z Kierzka, utworzona w 2004 r.                           przez                        Andrzeja Staśkiewicza.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Kadzidło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  <p:pic>
        <p:nvPicPr>
          <p:cNvPr id="2050" name="Picture 2" descr="C:\Users\Ja\Desktop\Kadzidlo,_Kurpie,_Poland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37934"/>
            <a:ext cx="2160240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\Desktop\JN-Mazowsze-Kurpie-Kadzidlo-Staskiewicz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13" y="3483528"/>
            <a:ext cx="2252013" cy="2800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59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2667107" cy="40031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l-PL" dirty="0" smtClean="0">
                <a:latin typeface="Comic Sans MS" pitchFamily="66" charset="0"/>
              </a:rPr>
              <a:t>Rzeźba Jana N, utworzona w 1997 r. przez twórcę ze wsi Dęby.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pl-PL" sz="6000" dirty="0">
                <a:solidFill>
                  <a:schemeClr val="accent3"/>
                </a:solidFill>
                <a:latin typeface="Britannic Bold" pitchFamily="34" charset="0"/>
              </a:rPr>
              <a:t>Z</a:t>
            </a:r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dunek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  <p:pic>
        <p:nvPicPr>
          <p:cNvPr id="4098" name="Picture 2" descr="C:\Users\Ja\Desktop\JN-Mazowsze-mazowieckie-ZLomzynska-Kurpie-Zdunek11_2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2204715" cy="2628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510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2880320" cy="3840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80242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4000" dirty="0" smtClean="0">
                <a:latin typeface="Comic Sans MS" pitchFamily="66" charset="0"/>
              </a:rPr>
              <a:t>Rzeźba Jana N, wykonana w 2008 r. przez Stanisława </a:t>
            </a:r>
            <a:r>
              <a:rPr lang="pl-PL" sz="4000" dirty="0" err="1" smtClean="0">
                <a:latin typeface="Comic Sans MS" pitchFamily="66" charset="0"/>
              </a:rPr>
              <a:t>Bacławskiego</a:t>
            </a:r>
            <a:r>
              <a:rPr lang="pl-PL" sz="4000" dirty="0" smtClean="0">
                <a:latin typeface="Comic Sans MS" pitchFamily="66" charset="0"/>
              </a:rPr>
              <a:t>.</a:t>
            </a:r>
            <a:endParaRPr lang="pl-PL" sz="4000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Szafranki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07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r>
              <a:rPr lang="pl-PL" sz="3600" dirty="0" smtClean="0"/>
              <a:t>www.google.pl</a:t>
            </a:r>
          </a:p>
          <a:p>
            <a:r>
              <a:rPr lang="pl-PL" sz="3600" dirty="0" smtClean="0"/>
              <a:t>www.grafika.pl</a:t>
            </a:r>
          </a:p>
          <a:p>
            <a:r>
              <a:rPr lang="pl-PL" sz="3600" dirty="0" smtClean="0"/>
              <a:t>podręcznik</a:t>
            </a: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accent3"/>
                </a:solidFill>
                <a:latin typeface="Bodoni MT Black" pitchFamily="18" charset="0"/>
              </a:rPr>
              <a:t>Źródła korzystania</a:t>
            </a:r>
          </a:p>
        </p:txBody>
      </p:sp>
    </p:spTree>
    <p:extLst>
      <p:ext uri="{BB962C8B-B14F-4D97-AF65-F5344CB8AC3E}">
        <p14:creationId xmlns:p14="http://schemas.microsoft.com/office/powerpoint/2010/main" val="167462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pPr marL="109728" indent="0">
              <a:buNone/>
            </a:pPr>
            <a:r>
              <a:rPr lang="pl-PL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Rzeźba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- </a:t>
            </a:r>
            <a:r>
              <a:rPr lang="pl-PL" dirty="0" smtClean="0">
                <a:latin typeface="Comic Sans MS" pitchFamily="66" charset="0"/>
              </a:rPr>
              <a:t>jedna z dyscyplin zaliczanych do sztuk plastycznych. Od malarstwa i grafiki odróżnia ją trójwymiarowość. Rzeźba może posiadać fakturę lub kolor. Najczęściej </a:t>
            </a:r>
            <a:r>
              <a:rPr lang="pl-PL" dirty="0">
                <a:latin typeface="Comic Sans MS" pitchFamily="66" charset="0"/>
              </a:rPr>
              <a:t>używanymi materiałami rzeźbiarskimi </a:t>
            </a:r>
            <a:r>
              <a:rPr lang="pl-PL" dirty="0" smtClean="0">
                <a:latin typeface="Comic Sans MS" pitchFamily="66" charset="0"/>
              </a:rPr>
              <a:t>są: </a:t>
            </a:r>
            <a:r>
              <a:rPr lang="pl-PL" dirty="0">
                <a:latin typeface="Comic Sans MS" pitchFamily="66" charset="0"/>
              </a:rPr>
              <a:t>kamień, metale, m.in. brąz, drewno, materiały ceramiczne, gips, wosk, kość słoniowa </a:t>
            </a:r>
            <a:r>
              <a:rPr lang="pl-PL" dirty="0" smtClean="0">
                <a:latin typeface="Comic Sans MS" pitchFamily="66" charset="0"/>
              </a:rPr>
              <a:t>itp.   W </a:t>
            </a:r>
            <a:r>
              <a:rPr lang="pl-PL" dirty="0">
                <a:latin typeface="Comic Sans MS" pitchFamily="66" charset="0"/>
              </a:rPr>
              <a:t>rzeźbie współczesnej stosowanych jest wiele innych </a:t>
            </a:r>
            <a:r>
              <a:rPr lang="pl-PL" dirty="0" smtClean="0">
                <a:latin typeface="Comic Sans MS" pitchFamily="66" charset="0"/>
              </a:rPr>
              <a:t>materiałów. 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accent3"/>
                </a:solidFill>
                <a:latin typeface="Bodoni MT Black" pitchFamily="18" charset="0"/>
              </a:rPr>
              <a:t>Co to jest rzeźba?</a:t>
            </a:r>
            <a:endParaRPr lang="pl-PL" sz="4800" dirty="0">
              <a:solidFill>
                <a:schemeClr val="accent3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6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3041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Prezentację wykonała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109728" indent="0">
              <a:buNone/>
            </a:pPr>
            <a:endParaRPr lang="pl-PL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pl-PL" sz="2800" dirty="0" smtClean="0"/>
              <a:t>Wiktoria Charubin</a:t>
            </a:r>
          </a:p>
          <a:p>
            <a:pPr marL="109728" indent="0">
              <a:buNone/>
            </a:pPr>
            <a:r>
              <a:rPr lang="pl-PL" sz="2800" b="1" dirty="0" smtClean="0"/>
              <a:t>Klasa: </a:t>
            </a:r>
            <a:r>
              <a:rPr lang="pl-PL" sz="2800" dirty="0" smtClean="0"/>
              <a:t>VI </a:t>
            </a:r>
            <a:r>
              <a:rPr lang="pl-PL" sz="2800" dirty="0"/>
              <a:t>,,a''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rgbClr val="7030A0"/>
                </a:solidFill>
                <a:latin typeface="Franklin Gothic Heavy" pitchFamily="34" charset="0"/>
              </a:rPr>
              <a:t>Dziękuję za uwagę!</a:t>
            </a:r>
          </a:p>
        </p:txBody>
      </p:sp>
      <p:pic>
        <p:nvPicPr>
          <p:cNvPr id="1027" name="Picture 3" descr="C:\Users\Ja\Desktop\IMG_20170724_20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2427770" cy="32370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4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2881324" cy="4288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16246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4000" dirty="0" smtClean="0">
                <a:latin typeface="Comic Sans MS" pitchFamily="66" charset="0"/>
              </a:rPr>
              <a:t>Rzeźby znajdujące się przy </a:t>
            </a:r>
            <a:r>
              <a:rPr lang="pl-PL" sz="4000" b="1" dirty="0" smtClean="0">
                <a:solidFill>
                  <a:schemeClr val="accent6"/>
                </a:solidFill>
                <a:latin typeface="Comic Sans MS" pitchFamily="66" charset="0"/>
              </a:rPr>
              <a:t>Gminnym Ośrodku Kultury </a:t>
            </a:r>
            <a:r>
              <a:rPr lang="pl-PL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(GOK).</a:t>
            </a:r>
            <a:endParaRPr lang="pl-PL" sz="4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Turośl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157570" cy="4304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3380184" cy="295232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sz="2400" dirty="0" smtClean="0">
                <a:latin typeface="Comic Sans MS" pitchFamily="66" charset="0"/>
              </a:rPr>
              <a:t>Rzeźba Jana N, utworzona w XIX w.    przez Bronisława Szymańskiego. Dzieło znajduje się przy drodze do </a:t>
            </a:r>
            <a:r>
              <a:rPr lang="pl-PL" sz="2400" dirty="0" err="1" smtClean="0">
                <a:latin typeface="Comic Sans MS" pitchFamily="66" charset="0"/>
              </a:rPr>
              <a:t>Potasi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smtClean="0">
                <a:latin typeface="Comic Sans MS" pitchFamily="66" charset="0"/>
              </a:rPr>
              <a:t>w kapliczce kłodowej wydrążonej w pniu drzewa</a:t>
            </a:r>
            <a:r>
              <a:rPr lang="pl-PL" sz="2400" dirty="0" smtClean="0">
                <a:latin typeface="Comic Sans MS" pitchFamily="66" charset="0"/>
              </a:rPr>
              <a:t>. 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Turośl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14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2590668" cy="3888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39464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3600" dirty="0" smtClean="0">
                <a:latin typeface="Comic Sans MS" pitchFamily="66" charset="0"/>
              </a:rPr>
              <a:t>Rzeźba Jana N, utworzona w 2002 r. przez                        Józefa </a:t>
            </a:r>
            <a:r>
              <a:rPr lang="pl-PL" sz="3600" dirty="0" err="1" smtClean="0">
                <a:latin typeface="Comic Sans MS" pitchFamily="66" charset="0"/>
              </a:rPr>
              <a:t>Bacławskiego</a:t>
            </a:r>
            <a:r>
              <a:rPr lang="pl-PL" sz="3600" dirty="0" smtClean="0">
                <a:latin typeface="Comic Sans MS" pitchFamily="66" charset="0"/>
              </a:rPr>
              <a:t>. 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Wanacja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52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394471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7584" y="1916832"/>
            <a:ext cx="3168352" cy="432048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sz="3200" dirty="0" smtClean="0">
                <a:latin typeface="Comic Sans MS" pitchFamily="66" charset="0"/>
              </a:rPr>
              <a:t>Rzeźba                              Jana Nepomucena, utworzona w 2009 r. przez Andrzeja Staśkiewicza.</a:t>
            </a:r>
            <a:endParaRPr lang="pl-PL" sz="3200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Baranowo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25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481138"/>
            <a:ext cx="2940603" cy="441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dirty="0" smtClean="0">
                <a:latin typeface="Comic Sans MS" pitchFamily="66" charset="0"/>
              </a:rPr>
              <a:t>Rzeźba Jana N, utworzona w 2017 r. przez                           Andrzeja Staśkiewicza. Rękodzieło trzymające palmę i krzyż umieszczone jest w kapliczce.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Binduga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77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6" y="1628800"/>
            <a:ext cx="2774824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038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3200" dirty="0" smtClean="0">
                <a:latin typeface="Comic Sans MS" pitchFamily="66" charset="0"/>
              </a:rPr>
              <a:t>Rzeźba Jana N, utworzona w </a:t>
            </a:r>
            <a:r>
              <a:rPr lang="pl-PL" sz="3200" dirty="0">
                <a:latin typeface="Comic Sans MS" pitchFamily="66" charset="0"/>
              </a:rPr>
              <a:t/>
            </a:r>
            <a:br>
              <a:rPr lang="pl-PL" sz="3200" dirty="0">
                <a:latin typeface="Comic Sans MS" pitchFamily="66" charset="0"/>
              </a:rPr>
            </a:br>
            <a:r>
              <a:rPr lang="pl-PL" sz="3200" dirty="0" smtClean="0">
                <a:latin typeface="Comic Sans MS" pitchFamily="66" charset="0"/>
              </a:rPr>
              <a:t>1838 r. </a:t>
            </a:r>
            <a:r>
              <a:rPr lang="pl-PL" sz="3200" dirty="0" smtClean="0">
                <a:latin typeface="Comic Sans MS" pitchFamily="66" charset="0"/>
              </a:rPr>
              <a:t>przez Antoniego Opalach. </a:t>
            </a:r>
            <a:r>
              <a:rPr lang="pl-PL" sz="3200" dirty="0" smtClean="0">
                <a:latin typeface="Comic Sans MS" pitchFamily="66" charset="0"/>
              </a:rPr>
              <a:t>Święty </a:t>
            </a:r>
            <a:r>
              <a:rPr lang="pl-PL" sz="3200" dirty="0" smtClean="0">
                <a:latin typeface="Comic Sans MS" pitchFamily="66" charset="0"/>
              </a:rPr>
              <a:t>Jan zawsze trzymał w prawej ręce młotek, zaś w lewej różdżkę. </a:t>
            </a:r>
            <a:endParaRPr lang="pl-PL" sz="3200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Olszewka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26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2664296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71600" y="2276872"/>
            <a:ext cx="3168352" cy="373041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dirty="0" smtClean="0">
                <a:latin typeface="Comic Sans MS" pitchFamily="66" charset="0"/>
              </a:rPr>
              <a:t>Rzeźba Jana N, utworzona w                      latach 60 XX w.         przez Bronisława </a:t>
            </a:r>
            <a:r>
              <a:rPr lang="pl-PL" dirty="0" smtClean="0">
                <a:latin typeface="Comic Sans MS" pitchFamily="66" charset="0"/>
              </a:rPr>
              <a:t>Szymańskiego.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3"/>
                </a:solidFill>
                <a:latin typeface="Britannic Bold" pitchFamily="34" charset="0"/>
              </a:rPr>
              <a:t>Cieciory</a:t>
            </a:r>
            <a:endParaRPr lang="pl-PL" sz="6000" dirty="0">
              <a:solidFill>
                <a:schemeClr val="accent3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380</TotalTime>
  <Words>393</Words>
  <Application>Microsoft Office PowerPoint</Application>
  <PresentationFormat>Pokaz na ekranie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Hol</vt:lpstr>
      <vt:lpstr>Rzeźby w mojej okolicy</vt:lpstr>
      <vt:lpstr>Co to jest rzeźba?</vt:lpstr>
      <vt:lpstr>Turośl</vt:lpstr>
      <vt:lpstr>Turośl</vt:lpstr>
      <vt:lpstr>Wanacja</vt:lpstr>
      <vt:lpstr>Baranowo</vt:lpstr>
      <vt:lpstr>Binduga</vt:lpstr>
      <vt:lpstr>Olszewka</vt:lpstr>
      <vt:lpstr>Cieciory</vt:lpstr>
      <vt:lpstr>Leman</vt:lpstr>
      <vt:lpstr>Łacha</vt:lpstr>
      <vt:lpstr>Kozioł</vt:lpstr>
      <vt:lpstr>Myszyniec</vt:lpstr>
      <vt:lpstr>Golanka</vt:lpstr>
      <vt:lpstr>Łyse</vt:lpstr>
      <vt:lpstr>Kadzidło</vt:lpstr>
      <vt:lpstr>Zdunek</vt:lpstr>
      <vt:lpstr>Szafranki</vt:lpstr>
      <vt:lpstr>Źródła korzystania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Rzeźby w mojej okolicy</dc:title>
  <dc:creator>Ja</dc:creator>
  <cp:lastModifiedBy>Ja</cp:lastModifiedBy>
  <cp:revision>30</cp:revision>
  <dcterms:created xsi:type="dcterms:W3CDTF">2020-04-21T15:27:40Z</dcterms:created>
  <dcterms:modified xsi:type="dcterms:W3CDTF">2020-04-22T19:24:45Z</dcterms:modified>
</cp:coreProperties>
</file>