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iWvY1wfns7GtdfrSVceeWTtEB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60c76d2c7c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60c76d2c7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g60c76d2c7c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60c76d2c7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60c76d2c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g60c76d2c7c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á snímk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6"/>
          <p:cNvGrpSpPr/>
          <p:nvPr/>
        </p:nvGrpSpPr>
        <p:grpSpPr>
          <a:xfrm>
            <a:off x="0" y="420257"/>
            <a:ext cx="9141714" cy="3795497"/>
            <a:chOff x="0" y="420256"/>
            <a:chExt cx="12188952" cy="3795497"/>
          </a:xfrm>
        </p:grpSpPr>
        <p:cxnSp>
          <p:nvCxnSpPr>
            <p:cNvPr id="18" name="Google Shape;18;p16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16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16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16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16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16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16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6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16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16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16"/>
          <p:cNvSpPr/>
          <p:nvPr/>
        </p:nvSpPr>
        <p:spPr>
          <a:xfrm flipH="1" rot="8100000">
            <a:off x="7084365" y="-965459"/>
            <a:ext cx="10288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29" name="Google Shape;29;p16"/>
          <p:cNvSpPr/>
          <p:nvPr/>
        </p:nvSpPr>
        <p:spPr>
          <a:xfrm>
            <a:off x="0" y="0"/>
            <a:ext cx="8862405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0" name="Google Shape;30;p16"/>
          <p:cNvSpPr/>
          <p:nvPr/>
        </p:nvSpPr>
        <p:spPr>
          <a:xfrm rot="2700000">
            <a:off x="1731717" y="-145761"/>
            <a:ext cx="13716" cy="4927721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1" name="Google Shape;31;p16"/>
          <p:cNvSpPr/>
          <p:nvPr/>
        </p:nvSpPr>
        <p:spPr>
          <a:xfrm rot="2700000">
            <a:off x="2388181" y="-143813"/>
            <a:ext cx="13716" cy="4859627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2" name="Google Shape;32;p16"/>
          <p:cNvSpPr/>
          <p:nvPr/>
        </p:nvSpPr>
        <p:spPr>
          <a:xfrm rot="2700000">
            <a:off x="3020570" y="-143812"/>
            <a:ext cx="13716" cy="4859627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3" name="Google Shape;33;p16"/>
          <p:cNvSpPr/>
          <p:nvPr/>
        </p:nvSpPr>
        <p:spPr>
          <a:xfrm rot="2700000">
            <a:off x="3652960" y="-143812"/>
            <a:ext cx="13716" cy="4859627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4" name="Google Shape;34;p16"/>
          <p:cNvSpPr/>
          <p:nvPr/>
        </p:nvSpPr>
        <p:spPr>
          <a:xfrm rot="2700000">
            <a:off x="4285350" y="-143811"/>
            <a:ext cx="13716" cy="4859626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5" name="Google Shape;35;p16"/>
          <p:cNvSpPr/>
          <p:nvPr/>
        </p:nvSpPr>
        <p:spPr>
          <a:xfrm rot="2700000">
            <a:off x="4917740" y="-143813"/>
            <a:ext cx="13716" cy="4859627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6" name="Google Shape;36;p16"/>
          <p:cNvSpPr/>
          <p:nvPr/>
        </p:nvSpPr>
        <p:spPr>
          <a:xfrm rot="2700000">
            <a:off x="5550129" y="-134114"/>
            <a:ext cx="13717" cy="4859627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7" name="Google Shape;37;p16"/>
          <p:cNvSpPr/>
          <p:nvPr/>
        </p:nvSpPr>
        <p:spPr>
          <a:xfrm rot="2700000">
            <a:off x="6182519" y="-143813"/>
            <a:ext cx="13716" cy="4859627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8" name="Google Shape;38;p16"/>
          <p:cNvSpPr/>
          <p:nvPr/>
        </p:nvSpPr>
        <p:spPr>
          <a:xfrm rot="2700000">
            <a:off x="6814909" y="-143812"/>
            <a:ext cx="13717" cy="4859627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9" name="Google Shape;39;p16"/>
          <p:cNvSpPr/>
          <p:nvPr/>
        </p:nvSpPr>
        <p:spPr>
          <a:xfrm rot="2700000">
            <a:off x="7432958" y="-104417"/>
            <a:ext cx="13716" cy="4819072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0" name="Google Shape;40;p16"/>
          <p:cNvSpPr/>
          <p:nvPr/>
        </p:nvSpPr>
        <p:spPr>
          <a:xfrm rot="2700000">
            <a:off x="7749154" y="764344"/>
            <a:ext cx="13717" cy="3924736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1" name="Google Shape;41;p16"/>
          <p:cNvSpPr/>
          <p:nvPr/>
        </p:nvSpPr>
        <p:spPr>
          <a:xfrm rot="2700000">
            <a:off x="8065349" y="1633105"/>
            <a:ext cx="13716" cy="3030403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2" name="Google Shape;42;p16"/>
          <p:cNvSpPr/>
          <p:nvPr/>
        </p:nvSpPr>
        <p:spPr>
          <a:xfrm rot="2700000">
            <a:off x="8381544" y="2501865"/>
            <a:ext cx="13716" cy="2136068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3" name="Google Shape;43;p16"/>
          <p:cNvSpPr/>
          <p:nvPr/>
        </p:nvSpPr>
        <p:spPr>
          <a:xfrm rot="2700000">
            <a:off x="8697740" y="3370625"/>
            <a:ext cx="13715" cy="1241733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4" name="Google Shape;44;p16"/>
          <p:cNvSpPr/>
          <p:nvPr/>
        </p:nvSpPr>
        <p:spPr>
          <a:xfrm rot="2700000">
            <a:off x="9013937" y="4239392"/>
            <a:ext cx="13715" cy="347392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5" name="Google Shape;45;p16"/>
          <p:cNvSpPr/>
          <p:nvPr/>
        </p:nvSpPr>
        <p:spPr>
          <a:xfrm rot="2700000">
            <a:off x="150743" y="-17891"/>
            <a:ext cx="13716" cy="456051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6" name="Google Shape;46;p16"/>
          <p:cNvSpPr/>
          <p:nvPr/>
        </p:nvSpPr>
        <p:spPr>
          <a:xfrm rot="2700000">
            <a:off x="466938" y="-43465"/>
            <a:ext cx="13716" cy="1350386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7" name="Google Shape;47;p16"/>
          <p:cNvSpPr/>
          <p:nvPr/>
        </p:nvSpPr>
        <p:spPr>
          <a:xfrm rot="2700000">
            <a:off x="783133" y="-69039"/>
            <a:ext cx="13716" cy="2244719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8" name="Google Shape;48;p16"/>
          <p:cNvSpPr/>
          <p:nvPr/>
        </p:nvSpPr>
        <p:spPr>
          <a:xfrm rot="2700000">
            <a:off x="1099328" y="-94613"/>
            <a:ext cx="13716" cy="3139053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9" name="Google Shape;49;p16"/>
          <p:cNvSpPr/>
          <p:nvPr/>
        </p:nvSpPr>
        <p:spPr>
          <a:xfrm rot="2700000">
            <a:off x="1415522" y="-120185"/>
            <a:ext cx="13716" cy="4033387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0" name="Google Shape;50;p16"/>
          <p:cNvSpPr/>
          <p:nvPr/>
        </p:nvSpPr>
        <p:spPr>
          <a:xfrm flipH="1" rot="8100000">
            <a:off x="1552927" y="-450209"/>
            <a:ext cx="10287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1" name="Google Shape;51;p16"/>
          <p:cNvSpPr/>
          <p:nvPr/>
        </p:nvSpPr>
        <p:spPr>
          <a:xfrm flipH="1" rot="8100000">
            <a:off x="1236732" y="567611"/>
            <a:ext cx="10287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2" name="Google Shape;52;p16"/>
          <p:cNvSpPr/>
          <p:nvPr/>
        </p:nvSpPr>
        <p:spPr>
          <a:xfrm flipH="1" rot="8100000">
            <a:off x="920537" y="1585424"/>
            <a:ext cx="10287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3" name="Google Shape;53;p16"/>
          <p:cNvSpPr/>
          <p:nvPr/>
        </p:nvSpPr>
        <p:spPr>
          <a:xfrm flipH="1" rot="8100000">
            <a:off x="604343" y="2603242"/>
            <a:ext cx="10287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4" name="Google Shape;54;p16"/>
          <p:cNvSpPr/>
          <p:nvPr/>
        </p:nvSpPr>
        <p:spPr>
          <a:xfrm flipH="1" rot="8100000">
            <a:off x="288149" y="3621057"/>
            <a:ext cx="10287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5" name="Google Shape;55;p16"/>
          <p:cNvSpPr/>
          <p:nvPr/>
        </p:nvSpPr>
        <p:spPr>
          <a:xfrm flipH="1" rot="8100000">
            <a:off x="2028885" y="-953749"/>
            <a:ext cx="10287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6" name="Google Shape;56;p16"/>
          <p:cNvSpPr/>
          <p:nvPr/>
        </p:nvSpPr>
        <p:spPr>
          <a:xfrm flipH="1" rot="8100000">
            <a:off x="3293664" y="-953749"/>
            <a:ext cx="10287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7" name="Google Shape;57;p16"/>
          <p:cNvSpPr/>
          <p:nvPr/>
        </p:nvSpPr>
        <p:spPr>
          <a:xfrm flipH="1" rot="8100000">
            <a:off x="4558444" y="-953749"/>
            <a:ext cx="10287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8" name="Google Shape;58;p16"/>
          <p:cNvSpPr/>
          <p:nvPr/>
        </p:nvSpPr>
        <p:spPr>
          <a:xfrm flipH="1" rot="8100000">
            <a:off x="5187196" y="-965458"/>
            <a:ext cx="10287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9" name="Google Shape;59;p16"/>
          <p:cNvSpPr/>
          <p:nvPr/>
        </p:nvSpPr>
        <p:spPr>
          <a:xfrm flipH="1" rot="8100000">
            <a:off x="5819586" y="-965458"/>
            <a:ext cx="10288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0" name="Google Shape;60;p16"/>
          <p:cNvSpPr/>
          <p:nvPr/>
        </p:nvSpPr>
        <p:spPr>
          <a:xfrm flipH="1" rot="8100000">
            <a:off x="6451975" y="-965458"/>
            <a:ext cx="10287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1" name="Google Shape;61;p16"/>
          <p:cNvSpPr/>
          <p:nvPr/>
        </p:nvSpPr>
        <p:spPr>
          <a:xfrm flipH="1" rot="8100000">
            <a:off x="7566726" y="-882602"/>
            <a:ext cx="10287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2" name="Google Shape;62;p16"/>
          <p:cNvSpPr/>
          <p:nvPr/>
        </p:nvSpPr>
        <p:spPr>
          <a:xfrm flipH="1" rot="8100000">
            <a:off x="7882922" y="-707971"/>
            <a:ext cx="10287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3" name="Google Shape;63;p16"/>
          <p:cNvSpPr/>
          <p:nvPr/>
        </p:nvSpPr>
        <p:spPr>
          <a:xfrm flipH="1" rot="8100000">
            <a:off x="8199116" y="-533342"/>
            <a:ext cx="10287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4" name="Google Shape;64;p16"/>
          <p:cNvSpPr/>
          <p:nvPr/>
        </p:nvSpPr>
        <p:spPr>
          <a:xfrm flipH="1" rot="8100000">
            <a:off x="8515311" y="-358712"/>
            <a:ext cx="10287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5" name="Google Shape;65;p16"/>
          <p:cNvSpPr/>
          <p:nvPr/>
        </p:nvSpPr>
        <p:spPr>
          <a:xfrm flipH="1" rot="8100000">
            <a:off x="8831506" y="-184083"/>
            <a:ext cx="10287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6" name="Google Shape;66;p16"/>
          <p:cNvSpPr/>
          <p:nvPr/>
        </p:nvSpPr>
        <p:spPr>
          <a:xfrm flipH="1" rot="8100000">
            <a:off x="2657638" y="-965458"/>
            <a:ext cx="10287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7" name="Google Shape;67;p16"/>
          <p:cNvSpPr/>
          <p:nvPr/>
        </p:nvSpPr>
        <p:spPr>
          <a:xfrm flipH="1" rot="8100000">
            <a:off x="3922417" y="-965458"/>
            <a:ext cx="10287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8" name="Google Shape;68;p16"/>
          <p:cNvSpPr/>
          <p:nvPr/>
        </p:nvSpPr>
        <p:spPr>
          <a:xfrm rot="-5400000">
            <a:off x="475549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534037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 rot="-5400000">
            <a:off x="-188162" y="297703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28309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 rot="-5400000">
            <a:off x="96406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 rot="-5400000">
            <a:off x="159597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 rot="-5400000">
            <a:off x="222787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 rot="-5400000">
            <a:off x="285978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 rot="-5400000">
            <a:off x="349168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 rot="-5400000">
            <a:off x="412359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91525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154741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217957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81173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344389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07605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70821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 rot="-5400000">
            <a:off x="601930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60469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rot="-5400000">
            <a:off x="538740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597253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rot="-5400000">
            <a:off x="728311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786901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 rot="-5400000">
            <a:off x="665121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723685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 rot="-5400000">
            <a:off x="8546927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rot="-5400000">
            <a:off x="791502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850117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 rot="-5400000">
            <a:off x="33216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99838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0" y="331699"/>
            <a:ext cx="70457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7504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120695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183885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247076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310266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373457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436647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26219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63028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752600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89409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8789813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815790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 rot="-5400000">
            <a:off x="4439305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 rot="-5400000">
            <a:off x="64787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 rot="-5400000">
            <a:off x="127978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 rot="-5400000">
            <a:off x="191168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 rot="-5400000">
            <a:off x="254359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 rot="-5400000">
            <a:off x="317549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 rot="-5400000">
            <a:off x="380740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 rot="-5400000">
            <a:off x="570311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 rot="-5400000">
            <a:off x="507121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 rot="-5400000">
            <a:off x="696692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 rot="-5400000">
            <a:off x="633502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 rot="-5400000">
            <a:off x="8230735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 rot="-5400000">
            <a:off x="759883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 rot="-5400000">
            <a:off x="1597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 rot="-5400000">
            <a:off x="8745530" y="719106"/>
            <a:ext cx="595780" cy="201161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31499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25975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89165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152356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215546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278737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341927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405118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468308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657880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594689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784261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721070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9106419" y="758853"/>
            <a:ext cx="37582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847451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 rot="-5400000">
            <a:off x="4592136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 rot="-5400000">
            <a:off x="80070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 rot="-5400000">
            <a:off x="143261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 rot="-5400000">
            <a:off x="206451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 rot="-5400000">
            <a:off x="269642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 rot="-5400000">
            <a:off x="332832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 rot="-5400000">
            <a:off x="396023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 rot="-5400000">
            <a:off x="585594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-5400000">
            <a:off x="522404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 rot="-5400000">
            <a:off x="711975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 rot="-5400000">
            <a:off x="648785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 rot="-5400000">
            <a:off x="8383566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 rot="-5400000">
            <a:off x="775166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 rot="-5400000">
            <a:off x="16880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rot="-5400000">
            <a:off x="8894144" y="38451"/>
            <a:ext cx="298552" cy="201161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259749" y="-10245"/>
            <a:ext cx="127314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891654" y="-10245"/>
            <a:ext cx="127314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1523560" y="-10245"/>
            <a:ext cx="7620440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 rot="-5400000">
            <a:off x="475549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534037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 rot="-5400000">
            <a:off x="-188162" y="1143201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28309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 rot="-5400000">
            <a:off x="96406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 rot="-5400000">
            <a:off x="159597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 rot="-5400000">
            <a:off x="222787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 rot="-5400000">
            <a:off x="285978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-5400000">
            <a:off x="349168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 rot="-5400000">
            <a:off x="412359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91525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154741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217957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281173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344389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407605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470821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 rot="-5400000">
            <a:off x="601930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660469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 rot="-5400000">
            <a:off x="538740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597253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 rot="-5400000">
            <a:off x="728311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786901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 rot="-5400000">
            <a:off x="665121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723685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"/>
          <p:cNvSpPr/>
          <p:nvPr/>
        </p:nvSpPr>
        <p:spPr>
          <a:xfrm rot="-5400000">
            <a:off x="8546927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"/>
          <p:cNvSpPr/>
          <p:nvPr/>
        </p:nvSpPr>
        <p:spPr>
          <a:xfrm rot="-5400000">
            <a:off x="791502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850117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 rot="-5400000">
            <a:off x="33216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99838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57504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120695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183885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247076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310266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373457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436647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626219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563028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752600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689409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8789813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815790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 rot="-5400000">
            <a:off x="4439305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/>
          <p:nvPr/>
        </p:nvSpPr>
        <p:spPr>
          <a:xfrm rot="-5400000">
            <a:off x="64787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 rot="-5400000">
            <a:off x="127978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 rot="-5400000">
            <a:off x="191168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 rot="-5400000">
            <a:off x="254359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"/>
          <p:cNvSpPr/>
          <p:nvPr/>
        </p:nvSpPr>
        <p:spPr>
          <a:xfrm rot="-5400000">
            <a:off x="317549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 rot="-5400000">
            <a:off x="380740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 rot="-5400000">
            <a:off x="570311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 rot="-5400000">
            <a:off x="507121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"/>
          <p:cNvSpPr/>
          <p:nvPr/>
        </p:nvSpPr>
        <p:spPr>
          <a:xfrm rot="-5400000">
            <a:off x="696692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 rot="-5400000">
            <a:off x="633502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"/>
          <p:cNvSpPr/>
          <p:nvPr/>
        </p:nvSpPr>
        <p:spPr>
          <a:xfrm rot="-5400000">
            <a:off x="8230735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"/>
          <p:cNvSpPr/>
          <p:nvPr/>
        </p:nvSpPr>
        <p:spPr>
          <a:xfrm rot="-5400000">
            <a:off x="759883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 rot="-5400000">
            <a:off x="1597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 rot="-5400000">
            <a:off x="8745529" y="1564606"/>
            <a:ext cx="595781" cy="201161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531499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25975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89165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152356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215546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278737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341927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405118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468308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657880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594689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784261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721070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847451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 rot="-5400000">
            <a:off x="475549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534037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 rot="-5400000">
            <a:off x="-188162" y="1985798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28309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 rot="-5400000">
            <a:off x="96406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 rot="-5400000">
            <a:off x="159597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 rot="-5400000">
            <a:off x="222787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 rot="-5400000">
            <a:off x="285978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 rot="-5400000">
            <a:off x="349168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 rot="-5400000">
            <a:off x="412359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>
            <a:off x="91525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154741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217957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281173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344389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407605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470821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 rot="-5400000">
            <a:off x="601930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660469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rot="-5400000">
            <a:off x="538740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597253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 rot="-5400000">
            <a:off x="728311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>
            <a:off x="786901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 rot="-5400000">
            <a:off x="665121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723685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 rot="-5400000">
            <a:off x="8546927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 rot="-5400000">
            <a:off x="791502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>
            <a:off x="850117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33216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>
            <a:off x="499838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57504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120695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"/>
          <p:cNvSpPr/>
          <p:nvPr/>
        </p:nvSpPr>
        <p:spPr>
          <a:xfrm>
            <a:off x="183885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247076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310266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"/>
          <p:cNvSpPr/>
          <p:nvPr/>
        </p:nvSpPr>
        <p:spPr>
          <a:xfrm>
            <a:off x="373457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>
            <a:off x="436647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626219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>
            <a:off x="563028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752600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689409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8789813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"/>
          <p:cNvSpPr/>
          <p:nvPr/>
        </p:nvSpPr>
        <p:spPr>
          <a:xfrm>
            <a:off x="815790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 rot="-5400000">
            <a:off x="4439305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"/>
          <p:cNvSpPr/>
          <p:nvPr/>
        </p:nvSpPr>
        <p:spPr>
          <a:xfrm rot="-5400000">
            <a:off x="64787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 rot="-5400000">
            <a:off x="127978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"/>
          <p:cNvSpPr/>
          <p:nvPr/>
        </p:nvSpPr>
        <p:spPr>
          <a:xfrm rot="-5400000">
            <a:off x="191168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 rot="-5400000">
            <a:off x="254359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"/>
          <p:cNvSpPr/>
          <p:nvPr/>
        </p:nvSpPr>
        <p:spPr>
          <a:xfrm rot="-5400000">
            <a:off x="317549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 rot="-5400000">
            <a:off x="380740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6"/>
          <p:cNvSpPr/>
          <p:nvPr/>
        </p:nvSpPr>
        <p:spPr>
          <a:xfrm rot="-5400000">
            <a:off x="570311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rot="-5400000">
            <a:off x="507121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 rot="-5400000">
            <a:off x="696692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 rot="-5400000">
            <a:off x="633502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 rot="-5400000">
            <a:off x="8230735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 rot="-5400000">
            <a:off x="759883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 rot="-5400000">
            <a:off x="1597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 rot="-5400000">
            <a:off x="8745530" y="2407201"/>
            <a:ext cx="595780" cy="201161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531499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25975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89165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152356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215546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278737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341927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405118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468308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657880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594689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784261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721070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847451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/>
          <p:nvPr/>
        </p:nvSpPr>
        <p:spPr>
          <a:xfrm rot="-5400000">
            <a:off x="475549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534037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 rot="-5400000">
            <a:off x="-188162" y="2834471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28309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 rot="-5400000">
            <a:off x="96406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"/>
          <p:cNvSpPr/>
          <p:nvPr/>
        </p:nvSpPr>
        <p:spPr>
          <a:xfrm rot="-5400000">
            <a:off x="159597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"/>
          <p:cNvSpPr/>
          <p:nvPr/>
        </p:nvSpPr>
        <p:spPr>
          <a:xfrm rot="-5400000">
            <a:off x="222787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"/>
          <p:cNvSpPr/>
          <p:nvPr/>
        </p:nvSpPr>
        <p:spPr>
          <a:xfrm rot="-5400000">
            <a:off x="285978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"/>
          <p:cNvSpPr/>
          <p:nvPr/>
        </p:nvSpPr>
        <p:spPr>
          <a:xfrm rot="-5400000">
            <a:off x="349168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"/>
          <p:cNvSpPr/>
          <p:nvPr/>
        </p:nvSpPr>
        <p:spPr>
          <a:xfrm rot="-5400000">
            <a:off x="412359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91525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154741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"/>
          <p:cNvSpPr/>
          <p:nvPr/>
        </p:nvSpPr>
        <p:spPr>
          <a:xfrm>
            <a:off x="217957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281173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344389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407605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470821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6"/>
          <p:cNvSpPr/>
          <p:nvPr/>
        </p:nvSpPr>
        <p:spPr>
          <a:xfrm rot="-5400000">
            <a:off x="601930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660469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"/>
          <p:cNvSpPr/>
          <p:nvPr/>
        </p:nvSpPr>
        <p:spPr>
          <a:xfrm rot="-5400000">
            <a:off x="538740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597253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"/>
          <p:cNvSpPr/>
          <p:nvPr/>
        </p:nvSpPr>
        <p:spPr>
          <a:xfrm rot="-5400000">
            <a:off x="728311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786901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 rot="-5400000">
            <a:off x="665121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"/>
          <p:cNvSpPr/>
          <p:nvPr/>
        </p:nvSpPr>
        <p:spPr>
          <a:xfrm>
            <a:off x="723685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6"/>
          <p:cNvSpPr/>
          <p:nvPr/>
        </p:nvSpPr>
        <p:spPr>
          <a:xfrm rot="-5400000">
            <a:off x="8546927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 rot="-5400000">
            <a:off x="791502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850117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"/>
          <p:cNvSpPr/>
          <p:nvPr/>
        </p:nvSpPr>
        <p:spPr>
          <a:xfrm rot="-5400000">
            <a:off x="33216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499838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57504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>
            <a:off x="120695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183885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247076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310266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373457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436647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6"/>
          <p:cNvSpPr/>
          <p:nvPr/>
        </p:nvSpPr>
        <p:spPr>
          <a:xfrm>
            <a:off x="626219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"/>
          <p:cNvSpPr/>
          <p:nvPr/>
        </p:nvSpPr>
        <p:spPr>
          <a:xfrm>
            <a:off x="563028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6"/>
          <p:cNvSpPr/>
          <p:nvPr/>
        </p:nvSpPr>
        <p:spPr>
          <a:xfrm>
            <a:off x="752600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"/>
          <p:cNvSpPr/>
          <p:nvPr/>
        </p:nvSpPr>
        <p:spPr>
          <a:xfrm>
            <a:off x="689409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8789813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"/>
          <p:cNvSpPr/>
          <p:nvPr/>
        </p:nvSpPr>
        <p:spPr>
          <a:xfrm>
            <a:off x="815790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6"/>
          <p:cNvSpPr/>
          <p:nvPr/>
        </p:nvSpPr>
        <p:spPr>
          <a:xfrm rot="-5400000">
            <a:off x="4439305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"/>
          <p:cNvSpPr/>
          <p:nvPr/>
        </p:nvSpPr>
        <p:spPr>
          <a:xfrm rot="-5400000">
            <a:off x="64787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6"/>
          <p:cNvSpPr/>
          <p:nvPr/>
        </p:nvSpPr>
        <p:spPr>
          <a:xfrm rot="-5400000">
            <a:off x="127978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"/>
          <p:cNvSpPr/>
          <p:nvPr/>
        </p:nvSpPr>
        <p:spPr>
          <a:xfrm rot="-5400000">
            <a:off x="191168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 rot="-5400000">
            <a:off x="254359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6"/>
          <p:cNvSpPr/>
          <p:nvPr/>
        </p:nvSpPr>
        <p:spPr>
          <a:xfrm rot="-5400000">
            <a:off x="317549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"/>
          <p:cNvSpPr/>
          <p:nvPr/>
        </p:nvSpPr>
        <p:spPr>
          <a:xfrm rot="-5400000">
            <a:off x="380740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"/>
          <p:cNvSpPr/>
          <p:nvPr/>
        </p:nvSpPr>
        <p:spPr>
          <a:xfrm rot="-5400000">
            <a:off x="570311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6"/>
          <p:cNvSpPr/>
          <p:nvPr/>
        </p:nvSpPr>
        <p:spPr>
          <a:xfrm rot="-5400000">
            <a:off x="507121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 rot="-5400000">
            <a:off x="696692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6"/>
          <p:cNvSpPr/>
          <p:nvPr/>
        </p:nvSpPr>
        <p:spPr>
          <a:xfrm rot="-5400000">
            <a:off x="633502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 rot="-5400000">
            <a:off x="8230735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6"/>
          <p:cNvSpPr/>
          <p:nvPr/>
        </p:nvSpPr>
        <p:spPr>
          <a:xfrm rot="-5400000">
            <a:off x="759883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6"/>
          <p:cNvSpPr/>
          <p:nvPr/>
        </p:nvSpPr>
        <p:spPr>
          <a:xfrm rot="-5400000">
            <a:off x="1597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6"/>
          <p:cNvSpPr/>
          <p:nvPr/>
        </p:nvSpPr>
        <p:spPr>
          <a:xfrm rot="-5400000">
            <a:off x="8745529" y="3257458"/>
            <a:ext cx="595781" cy="201161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531499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6"/>
          <p:cNvSpPr/>
          <p:nvPr/>
        </p:nvSpPr>
        <p:spPr>
          <a:xfrm>
            <a:off x="25975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6"/>
          <p:cNvSpPr/>
          <p:nvPr/>
        </p:nvSpPr>
        <p:spPr>
          <a:xfrm>
            <a:off x="89165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6"/>
          <p:cNvSpPr/>
          <p:nvPr/>
        </p:nvSpPr>
        <p:spPr>
          <a:xfrm>
            <a:off x="152356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215546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6"/>
          <p:cNvSpPr/>
          <p:nvPr/>
        </p:nvSpPr>
        <p:spPr>
          <a:xfrm>
            <a:off x="278737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"/>
          <p:cNvSpPr/>
          <p:nvPr/>
        </p:nvSpPr>
        <p:spPr>
          <a:xfrm>
            <a:off x="341927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405118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"/>
          <p:cNvSpPr/>
          <p:nvPr/>
        </p:nvSpPr>
        <p:spPr>
          <a:xfrm>
            <a:off x="468308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6"/>
          <p:cNvSpPr/>
          <p:nvPr/>
        </p:nvSpPr>
        <p:spPr>
          <a:xfrm>
            <a:off x="657880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6"/>
          <p:cNvSpPr/>
          <p:nvPr/>
        </p:nvSpPr>
        <p:spPr>
          <a:xfrm>
            <a:off x="594689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6"/>
          <p:cNvSpPr/>
          <p:nvPr/>
        </p:nvSpPr>
        <p:spPr>
          <a:xfrm>
            <a:off x="784261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"/>
          <p:cNvSpPr/>
          <p:nvPr/>
        </p:nvSpPr>
        <p:spPr>
          <a:xfrm>
            <a:off x="721070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6"/>
          <p:cNvSpPr/>
          <p:nvPr/>
        </p:nvSpPr>
        <p:spPr>
          <a:xfrm>
            <a:off x="847451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6"/>
          <p:cNvSpPr/>
          <p:nvPr/>
        </p:nvSpPr>
        <p:spPr>
          <a:xfrm rot="-5400000">
            <a:off x="475549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6"/>
          <p:cNvSpPr/>
          <p:nvPr/>
        </p:nvSpPr>
        <p:spPr>
          <a:xfrm>
            <a:off x="534037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"/>
          <p:cNvSpPr/>
          <p:nvPr/>
        </p:nvSpPr>
        <p:spPr>
          <a:xfrm rot="-5400000">
            <a:off x="-188162" y="3678649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6"/>
          <p:cNvSpPr/>
          <p:nvPr/>
        </p:nvSpPr>
        <p:spPr>
          <a:xfrm>
            <a:off x="28309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6"/>
          <p:cNvSpPr/>
          <p:nvPr/>
        </p:nvSpPr>
        <p:spPr>
          <a:xfrm rot="-5400000">
            <a:off x="96406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"/>
          <p:cNvSpPr/>
          <p:nvPr/>
        </p:nvSpPr>
        <p:spPr>
          <a:xfrm rot="-5400000">
            <a:off x="159597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6"/>
          <p:cNvSpPr/>
          <p:nvPr/>
        </p:nvSpPr>
        <p:spPr>
          <a:xfrm rot="-5400000">
            <a:off x="222787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6"/>
          <p:cNvSpPr/>
          <p:nvPr/>
        </p:nvSpPr>
        <p:spPr>
          <a:xfrm rot="-5400000">
            <a:off x="285978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"/>
          <p:cNvSpPr/>
          <p:nvPr/>
        </p:nvSpPr>
        <p:spPr>
          <a:xfrm rot="-5400000">
            <a:off x="349168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6"/>
          <p:cNvSpPr/>
          <p:nvPr/>
        </p:nvSpPr>
        <p:spPr>
          <a:xfrm rot="-5400000">
            <a:off x="412359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6"/>
          <p:cNvSpPr/>
          <p:nvPr/>
        </p:nvSpPr>
        <p:spPr>
          <a:xfrm>
            <a:off x="91525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6"/>
          <p:cNvSpPr/>
          <p:nvPr/>
        </p:nvSpPr>
        <p:spPr>
          <a:xfrm>
            <a:off x="154741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"/>
          <p:cNvSpPr/>
          <p:nvPr/>
        </p:nvSpPr>
        <p:spPr>
          <a:xfrm>
            <a:off x="217957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6"/>
          <p:cNvSpPr/>
          <p:nvPr/>
        </p:nvSpPr>
        <p:spPr>
          <a:xfrm>
            <a:off x="281173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"/>
          <p:cNvSpPr/>
          <p:nvPr/>
        </p:nvSpPr>
        <p:spPr>
          <a:xfrm>
            <a:off x="344389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6"/>
          <p:cNvSpPr/>
          <p:nvPr/>
        </p:nvSpPr>
        <p:spPr>
          <a:xfrm>
            <a:off x="407605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470821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6"/>
          <p:cNvSpPr/>
          <p:nvPr/>
        </p:nvSpPr>
        <p:spPr>
          <a:xfrm rot="-5400000">
            <a:off x="601930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660469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6"/>
          <p:cNvSpPr/>
          <p:nvPr/>
        </p:nvSpPr>
        <p:spPr>
          <a:xfrm rot="-5400000">
            <a:off x="538740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597253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"/>
          <p:cNvSpPr/>
          <p:nvPr/>
        </p:nvSpPr>
        <p:spPr>
          <a:xfrm rot="-5400000">
            <a:off x="728311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6"/>
          <p:cNvSpPr/>
          <p:nvPr/>
        </p:nvSpPr>
        <p:spPr>
          <a:xfrm>
            <a:off x="786901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6"/>
          <p:cNvSpPr/>
          <p:nvPr/>
        </p:nvSpPr>
        <p:spPr>
          <a:xfrm rot="-5400000">
            <a:off x="665121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723685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6"/>
          <p:cNvSpPr/>
          <p:nvPr/>
        </p:nvSpPr>
        <p:spPr>
          <a:xfrm rot="-5400000">
            <a:off x="8546927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 rot="-5400000">
            <a:off x="791502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6"/>
          <p:cNvSpPr/>
          <p:nvPr/>
        </p:nvSpPr>
        <p:spPr>
          <a:xfrm>
            <a:off x="850117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6"/>
          <p:cNvSpPr/>
          <p:nvPr/>
        </p:nvSpPr>
        <p:spPr>
          <a:xfrm rot="-5400000">
            <a:off x="33216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6"/>
          <p:cNvSpPr/>
          <p:nvPr/>
        </p:nvSpPr>
        <p:spPr>
          <a:xfrm>
            <a:off x="499838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57504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120695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183885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247076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310266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373457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436647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626219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563028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752600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689409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8789813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815790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6"/>
          <p:cNvSpPr/>
          <p:nvPr/>
        </p:nvSpPr>
        <p:spPr>
          <a:xfrm rot="-5400000">
            <a:off x="4439305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6"/>
          <p:cNvSpPr/>
          <p:nvPr/>
        </p:nvSpPr>
        <p:spPr>
          <a:xfrm rot="-5400000">
            <a:off x="64787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6"/>
          <p:cNvSpPr/>
          <p:nvPr/>
        </p:nvSpPr>
        <p:spPr>
          <a:xfrm rot="-5400000">
            <a:off x="127978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6"/>
          <p:cNvSpPr/>
          <p:nvPr/>
        </p:nvSpPr>
        <p:spPr>
          <a:xfrm rot="-5400000">
            <a:off x="191168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6"/>
          <p:cNvSpPr/>
          <p:nvPr/>
        </p:nvSpPr>
        <p:spPr>
          <a:xfrm rot="-5400000">
            <a:off x="254359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6"/>
          <p:cNvSpPr/>
          <p:nvPr/>
        </p:nvSpPr>
        <p:spPr>
          <a:xfrm rot="-5400000">
            <a:off x="317549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6"/>
          <p:cNvSpPr/>
          <p:nvPr/>
        </p:nvSpPr>
        <p:spPr>
          <a:xfrm rot="-5400000">
            <a:off x="380740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6"/>
          <p:cNvSpPr/>
          <p:nvPr/>
        </p:nvSpPr>
        <p:spPr>
          <a:xfrm rot="-5400000">
            <a:off x="570311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6"/>
          <p:cNvSpPr/>
          <p:nvPr/>
        </p:nvSpPr>
        <p:spPr>
          <a:xfrm rot="-5400000">
            <a:off x="507121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6"/>
          <p:cNvSpPr/>
          <p:nvPr/>
        </p:nvSpPr>
        <p:spPr>
          <a:xfrm rot="-5400000">
            <a:off x="696692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6"/>
          <p:cNvSpPr/>
          <p:nvPr/>
        </p:nvSpPr>
        <p:spPr>
          <a:xfrm rot="-5400000">
            <a:off x="633502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6"/>
          <p:cNvSpPr/>
          <p:nvPr/>
        </p:nvSpPr>
        <p:spPr>
          <a:xfrm rot="-5400000">
            <a:off x="8230735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6"/>
          <p:cNvSpPr/>
          <p:nvPr/>
        </p:nvSpPr>
        <p:spPr>
          <a:xfrm rot="-5400000">
            <a:off x="759883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6"/>
          <p:cNvSpPr/>
          <p:nvPr/>
        </p:nvSpPr>
        <p:spPr>
          <a:xfrm rot="-5400000">
            <a:off x="1597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6"/>
          <p:cNvSpPr/>
          <p:nvPr/>
        </p:nvSpPr>
        <p:spPr>
          <a:xfrm rot="-5400000">
            <a:off x="8745529" y="4103463"/>
            <a:ext cx="595781" cy="201161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531499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25975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6"/>
          <p:cNvSpPr/>
          <p:nvPr/>
        </p:nvSpPr>
        <p:spPr>
          <a:xfrm>
            <a:off x="89165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"/>
          <p:cNvSpPr/>
          <p:nvPr/>
        </p:nvSpPr>
        <p:spPr>
          <a:xfrm>
            <a:off x="152356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6"/>
          <p:cNvSpPr/>
          <p:nvPr/>
        </p:nvSpPr>
        <p:spPr>
          <a:xfrm>
            <a:off x="215546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278737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6"/>
          <p:cNvSpPr/>
          <p:nvPr/>
        </p:nvSpPr>
        <p:spPr>
          <a:xfrm>
            <a:off x="341927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405118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6"/>
          <p:cNvSpPr/>
          <p:nvPr/>
        </p:nvSpPr>
        <p:spPr>
          <a:xfrm>
            <a:off x="468308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6"/>
          <p:cNvSpPr/>
          <p:nvPr/>
        </p:nvSpPr>
        <p:spPr>
          <a:xfrm>
            <a:off x="657880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594689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"/>
          <p:cNvSpPr/>
          <p:nvPr/>
        </p:nvSpPr>
        <p:spPr>
          <a:xfrm>
            <a:off x="784261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6"/>
          <p:cNvSpPr/>
          <p:nvPr/>
        </p:nvSpPr>
        <p:spPr>
          <a:xfrm>
            <a:off x="721070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"/>
          <p:cNvSpPr/>
          <p:nvPr/>
        </p:nvSpPr>
        <p:spPr>
          <a:xfrm>
            <a:off x="847451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6"/>
          <p:cNvSpPr/>
          <p:nvPr/>
        </p:nvSpPr>
        <p:spPr>
          <a:xfrm rot="-5400000">
            <a:off x="4948002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6"/>
          <p:cNvSpPr/>
          <p:nvPr/>
        </p:nvSpPr>
        <p:spPr>
          <a:xfrm rot="-5400000">
            <a:off x="-11926" y="4351089"/>
            <a:ext cx="232840" cy="208987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6"/>
          <p:cNvSpPr/>
          <p:nvPr/>
        </p:nvSpPr>
        <p:spPr>
          <a:xfrm rot="-5400000">
            <a:off x="115657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6"/>
          <p:cNvSpPr/>
          <p:nvPr/>
        </p:nvSpPr>
        <p:spPr>
          <a:xfrm rot="-5400000">
            <a:off x="1788476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6"/>
          <p:cNvSpPr/>
          <p:nvPr/>
        </p:nvSpPr>
        <p:spPr>
          <a:xfrm rot="-5400000">
            <a:off x="242038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"/>
          <p:cNvSpPr/>
          <p:nvPr/>
        </p:nvSpPr>
        <p:spPr>
          <a:xfrm rot="-5400000">
            <a:off x="3052287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6"/>
          <p:cNvSpPr/>
          <p:nvPr/>
        </p:nvSpPr>
        <p:spPr>
          <a:xfrm rot="-5400000">
            <a:off x="3684192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6"/>
          <p:cNvSpPr/>
          <p:nvPr/>
        </p:nvSpPr>
        <p:spPr>
          <a:xfrm rot="-5400000">
            <a:off x="4316097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6"/>
          <p:cNvSpPr/>
          <p:nvPr/>
        </p:nvSpPr>
        <p:spPr>
          <a:xfrm rot="-5400000">
            <a:off x="621181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6"/>
          <p:cNvSpPr/>
          <p:nvPr/>
        </p:nvSpPr>
        <p:spPr>
          <a:xfrm rot="-5400000">
            <a:off x="5579907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6"/>
          <p:cNvSpPr/>
          <p:nvPr/>
        </p:nvSpPr>
        <p:spPr>
          <a:xfrm rot="-5400000">
            <a:off x="747562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6"/>
          <p:cNvSpPr/>
          <p:nvPr/>
        </p:nvSpPr>
        <p:spPr>
          <a:xfrm rot="-5400000">
            <a:off x="6843716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6"/>
          <p:cNvSpPr/>
          <p:nvPr/>
        </p:nvSpPr>
        <p:spPr>
          <a:xfrm rot="-5400000">
            <a:off x="8739430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6"/>
          <p:cNvSpPr/>
          <p:nvPr/>
        </p:nvSpPr>
        <p:spPr>
          <a:xfrm rot="-5400000">
            <a:off x="8107526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6"/>
          <p:cNvSpPr/>
          <p:nvPr/>
        </p:nvSpPr>
        <p:spPr>
          <a:xfrm rot="-5400000">
            <a:off x="520932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6"/>
          <p:cNvSpPr/>
          <p:nvPr/>
        </p:nvSpPr>
        <p:spPr>
          <a:xfrm>
            <a:off x="609465" y="4561319"/>
            <a:ext cx="8273246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6"/>
          <p:cNvSpPr txBox="1"/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16"/>
          <p:cNvSpPr txBox="1"/>
          <p:nvPr>
            <p:ph idx="1" type="subTitle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6" name="Google Shape;466;p16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6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16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469" name="Google Shape;469;p16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zvislý text" type="vertTx">
  <p:cSld name="VERTICAL_TEXT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5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2" name="Google Shape;972;p25"/>
          <p:cNvSpPr txBox="1"/>
          <p:nvPr>
            <p:ph idx="1" type="body"/>
          </p:nvPr>
        </p:nvSpPr>
        <p:spPr>
          <a:xfrm rot="5400000">
            <a:off x="2401443" y="652653"/>
            <a:ext cx="4023360" cy="7290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73" name="Google Shape;973;p25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25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25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vislý nadpis a text" type="vertTitleAndTx">
  <p:cSld name="VERTICAL_TITLE_AND_VERTICAL_TEXT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6"/>
          <p:cNvSpPr txBox="1"/>
          <p:nvPr>
            <p:ph type="title"/>
          </p:nvPr>
        </p:nvSpPr>
        <p:spPr>
          <a:xfrm rot="5400000">
            <a:off x="4824412" y="2481263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8" name="Google Shape;978;p26"/>
          <p:cNvSpPr txBox="1"/>
          <p:nvPr>
            <p:ph idx="1" type="body"/>
          </p:nvPr>
        </p:nvSpPr>
        <p:spPr>
          <a:xfrm rot="5400000">
            <a:off x="881062" y="623888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79" name="Google Shape;979;p26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26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26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982" name="Google Shape;982;p26"/>
          <p:cNvCxnSpPr/>
          <p:nvPr/>
        </p:nvCxnSpPr>
        <p:spPr>
          <a:xfrm rot="10800000">
            <a:off x="7543800" y="173563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17"/>
          <p:cNvSpPr txBox="1"/>
          <p:nvPr>
            <p:ph idx="1" type="body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73" name="Google Shape;473;p17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17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17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lavička sekcie" type="secHead">
  <p:cSld name="SECTION_HEADER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8"/>
          <p:cNvGrpSpPr/>
          <p:nvPr/>
        </p:nvGrpSpPr>
        <p:grpSpPr>
          <a:xfrm>
            <a:off x="0" y="420257"/>
            <a:ext cx="9141714" cy="3795497"/>
            <a:chOff x="0" y="420256"/>
            <a:chExt cx="12188952" cy="3795497"/>
          </a:xfrm>
        </p:grpSpPr>
        <p:cxnSp>
          <p:nvCxnSpPr>
            <p:cNvPr id="478" name="Google Shape;478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1" name="Google Shape;481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2" name="Google Shape;482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5" name="Google Shape;485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6" name="Google Shape;486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7" name="Google Shape;487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8" name="Google Shape;488;p18"/>
          <p:cNvSpPr/>
          <p:nvPr/>
        </p:nvSpPr>
        <p:spPr>
          <a:xfrm flipH="1" rot="8100000">
            <a:off x="7084365" y="-965459"/>
            <a:ext cx="10288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89" name="Google Shape;489;p18"/>
          <p:cNvSpPr/>
          <p:nvPr/>
        </p:nvSpPr>
        <p:spPr>
          <a:xfrm>
            <a:off x="0" y="0"/>
            <a:ext cx="8862405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0" name="Google Shape;490;p18"/>
          <p:cNvSpPr/>
          <p:nvPr/>
        </p:nvSpPr>
        <p:spPr>
          <a:xfrm rot="2700000">
            <a:off x="1731717" y="-145761"/>
            <a:ext cx="13716" cy="4927721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1" name="Google Shape;491;p18"/>
          <p:cNvSpPr/>
          <p:nvPr/>
        </p:nvSpPr>
        <p:spPr>
          <a:xfrm rot="2700000">
            <a:off x="2388181" y="-143813"/>
            <a:ext cx="13716" cy="4859627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2" name="Google Shape;492;p18"/>
          <p:cNvSpPr/>
          <p:nvPr/>
        </p:nvSpPr>
        <p:spPr>
          <a:xfrm rot="2700000">
            <a:off x="3020570" y="-143812"/>
            <a:ext cx="13716" cy="4859627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3" name="Google Shape;493;p18"/>
          <p:cNvSpPr/>
          <p:nvPr/>
        </p:nvSpPr>
        <p:spPr>
          <a:xfrm rot="2700000">
            <a:off x="3652960" y="-143812"/>
            <a:ext cx="13716" cy="4859627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4" name="Google Shape;494;p18"/>
          <p:cNvSpPr/>
          <p:nvPr/>
        </p:nvSpPr>
        <p:spPr>
          <a:xfrm rot="2700000">
            <a:off x="4285350" y="-143811"/>
            <a:ext cx="13716" cy="4859626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5" name="Google Shape;495;p18"/>
          <p:cNvSpPr/>
          <p:nvPr/>
        </p:nvSpPr>
        <p:spPr>
          <a:xfrm rot="2700000">
            <a:off x="4917740" y="-143813"/>
            <a:ext cx="13716" cy="4859627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6" name="Google Shape;496;p18"/>
          <p:cNvSpPr/>
          <p:nvPr/>
        </p:nvSpPr>
        <p:spPr>
          <a:xfrm rot="2700000">
            <a:off x="5550129" y="-134114"/>
            <a:ext cx="13717" cy="4859627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7" name="Google Shape;497;p18"/>
          <p:cNvSpPr/>
          <p:nvPr/>
        </p:nvSpPr>
        <p:spPr>
          <a:xfrm rot="2700000">
            <a:off x="6182519" y="-143813"/>
            <a:ext cx="13716" cy="4859627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8" name="Google Shape;498;p18"/>
          <p:cNvSpPr/>
          <p:nvPr/>
        </p:nvSpPr>
        <p:spPr>
          <a:xfrm rot="2700000">
            <a:off x="6814909" y="-143812"/>
            <a:ext cx="13717" cy="4859627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9" name="Google Shape;499;p18"/>
          <p:cNvSpPr/>
          <p:nvPr/>
        </p:nvSpPr>
        <p:spPr>
          <a:xfrm rot="2700000">
            <a:off x="7432958" y="-104417"/>
            <a:ext cx="13716" cy="4819072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0" name="Google Shape;500;p18"/>
          <p:cNvSpPr/>
          <p:nvPr/>
        </p:nvSpPr>
        <p:spPr>
          <a:xfrm rot="2700000">
            <a:off x="7749154" y="764344"/>
            <a:ext cx="13717" cy="3924736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1" name="Google Shape;501;p18"/>
          <p:cNvSpPr/>
          <p:nvPr/>
        </p:nvSpPr>
        <p:spPr>
          <a:xfrm rot="2700000">
            <a:off x="8065349" y="1633105"/>
            <a:ext cx="13716" cy="3030403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2" name="Google Shape;502;p18"/>
          <p:cNvSpPr/>
          <p:nvPr/>
        </p:nvSpPr>
        <p:spPr>
          <a:xfrm rot="2700000">
            <a:off x="8381544" y="2501865"/>
            <a:ext cx="13716" cy="2136068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3" name="Google Shape;503;p18"/>
          <p:cNvSpPr/>
          <p:nvPr/>
        </p:nvSpPr>
        <p:spPr>
          <a:xfrm rot="2700000">
            <a:off x="8697740" y="3370625"/>
            <a:ext cx="13715" cy="1241733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4" name="Google Shape;504;p18"/>
          <p:cNvSpPr/>
          <p:nvPr/>
        </p:nvSpPr>
        <p:spPr>
          <a:xfrm rot="2700000">
            <a:off x="9013937" y="4239392"/>
            <a:ext cx="13715" cy="347392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5" name="Google Shape;505;p18"/>
          <p:cNvSpPr/>
          <p:nvPr/>
        </p:nvSpPr>
        <p:spPr>
          <a:xfrm rot="2700000">
            <a:off x="150743" y="-17891"/>
            <a:ext cx="13716" cy="456051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6" name="Google Shape;506;p18"/>
          <p:cNvSpPr/>
          <p:nvPr/>
        </p:nvSpPr>
        <p:spPr>
          <a:xfrm rot="2700000">
            <a:off x="466938" y="-43465"/>
            <a:ext cx="13716" cy="1350386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7" name="Google Shape;507;p18"/>
          <p:cNvSpPr/>
          <p:nvPr/>
        </p:nvSpPr>
        <p:spPr>
          <a:xfrm rot="2700000">
            <a:off x="783133" y="-69039"/>
            <a:ext cx="13716" cy="2244719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8" name="Google Shape;508;p18"/>
          <p:cNvSpPr/>
          <p:nvPr/>
        </p:nvSpPr>
        <p:spPr>
          <a:xfrm rot="2700000">
            <a:off x="1099328" y="-94613"/>
            <a:ext cx="13716" cy="3139053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9" name="Google Shape;509;p18"/>
          <p:cNvSpPr/>
          <p:nvPr/>
        </p:nvSpPr>
        <p:spPr>
          <a:xfrm rot="2700000">
            <a:off x="1415522" y="-120185"/>
            <a:ext cx="13716" cy="4033387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0" name="Google Shape;510;p18"/>
          <p:cNvSpPr/>
          <p:nvPr/>
        </p:nvSpPr>
        <p:spPr>
          <a:xfrm flipH="1" rot="8100000">
            <a:off x="1552927" y="-450209"/>
            <a:ext cx="10287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1" name="Google Shape;511;p18"/>
          <p:cNvSpPr/>
          <p:nvPr/>
        </p:nvSpPr>
        <p:spPr>
          <a:xfrm flipH="1" rot="8100000">
            <a:off x="1236732" y="567611"/>
            <a:ext cx="10287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2" name="Google Shape;512;p18"/>
          <p:cNvSpPr/>
          <p:nvPr/>
        </p:nvSpPr>
        <p:spPr>
          <a:xfrm flipH="1" rot="8100000">
            <a:off x="920537" y="1585424"/>
            <a:ext cx="10287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3" name="Google Shape;513;p18"/>
          <p:cNvSpPr/>
          <p:nvPr/>
        </p:nvSpPr>
        <p:spPr>
          <a:xfrm flipH="1" rot="8100000">
            <a:off x="604343" y="2603242"/>
            <a:ext cx="10287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4" name="Google Shape;514;p18"/>
          <p:cNvSpPr/>
          <p:nvPr/>
        </p:nvSpPr>
        <p:spPr>
          <a:xfrm flipH="1" rot="8100000">
            <a:off x="288149" y="3621057"/>
            <a:ext cx="10287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5" name="Google Shape;515;p18"/>
          <p:cNvSpPr/>
          <p:nvPr/>
        </p:nvSpPr>
        <p:spPr>
          <a:xfrm flipH="1" rot="8100000">
            <a:off x="2028885" y="-953749"/>
            <a:ext cx="10287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6" name="Google Shape;516;p18"/>
          <p:cNvSpPr/>
          <p:nvPr/>
        </p:nvSpPr>
        <p:spPr>
          <a:xfrm flipH="1" rot="8100000">
            <a:off x="3293664" y="-953749"/>
            <a:ext cx="10287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7" name="Google Shape;517;p18"/>
          <p:cNvSpPr/>
          <p:nvPr/>
        </p:nvSpPr>
        <p:spPr>
          <a:xfrm flipH="1" rot="8100000">
            <a:off x="4558444" y="-953749"/>
            <a:ext cx="10287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8" name="Google Shape;518;p18"/>
          <p:cNvSpPr/>
          <p:nvPr/>
        </p:nvSpPr>
        <p:spPr>
          <a:xfrm flipH="1" rot="8100000">
            <a:off x="5187196" y="-965458"/>
            <a:ext cx="10287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9" name="Google Shape;519;p18"/>
          <p:cNvSpPr/>
          <p:nvPr/>
        </p:nvSpPr>
        <p:spPr>
          <a:xfrm flipH="1" rot="8100000">
            <a:off x="5819586" y="-965458"/>
            <a:ext cx="10288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0" name="Google Shape;520;p18"/>
          <p:cNvSpPr/>
          <p:nvPr/>
        </p:nvSpPr>
        <p:spPr>
          <a:xfrm flipH="1" rot="8100000">
            <a:off x="6451975" y="-965458"/>
            <a:ext cx="10287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1" name="Google Shape;521;p18"/>
          <p:cNvSpPr/>
          <p:nvPr/>
        </p:nvSpPr>
        <p:spPr>
          <a:xfrm flipH="1" rot="8100000">
            <a:off x="7566726" y="-882602"/>
            <a:ext cx="10287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2" name="Google Shape;522;p18"/>
          <p:cNvSpPr/>
          <p:nvPr/>
        </p:nvSpPr>
        <p:spPr>
          <a:xfrm flipH="1" rot="8100000">
            <a:off x="7882922" y="-707971"/>
            <a:ext cx="10287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3" name="Google Shape;523;p18"/>
          <p:cNvSpPr/>
          <p:nvPr/>
        </p:nvSpPr>
        <p:spPr>
          <a:xfrm flipH="1" rot="8100000">
            <a:off x="8199116" y="-533342"/>
            <a:ext cx="10287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4" name="Google Shape;524;p18"/>
          <p:cNvSpPr/>
          <p:nvPr/>
        </p:nvSpPr>
        <p:spPr>
          <a:xfrm flipH="1" rot="8100000">
            <a:off x="8515311" y="-358712"/>
            <a:ext cx="10287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5" name="Google Shape;525;p18"/>
          <p:cNvSpPr/>
          <p:nvPr/>
        </p:nvSpPr>
        <p:spPr>
          <a:xfrm flipH="1" rot="8100000">
            <a:off x="8831506" y="-184083"/>
            <a:ext cx="10287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6" name="Google Shape;526;p18"/>
          <p:cNvSpPr/>
          <p:nvPr/>
        </p:nvSpPr>
        <p:spPr>
          <a:xfrm flipH="1" rot="8100000">
            <a:off x="2657638" y="-965458"/>
            <a:ext cx="10287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7" name="Google Shape;527;p18"/>
          <p:cNvSpPr/>
          <p:nvPr/>
        </p:nvSpPr>
        <p:spPr>
          <a:xfrm flipH="1" rot="8100000">
            <a:off x="3922417" y="-965458"/>
            <a:ext cx="10287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8" name="Google Shape;528;p18"/>
          <p:cNvSpPr/>
          <p:nvPr/>
        </p:nvSpPr>
        <p:spPr>
          <a:xfrm rot="-5400000">
            <a:off x="475549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8"/>
          <p:cNvSpPr/>
          <p:nvPr/>
        </p:nvSpPr>
        <p:spPr>
          <a:xfrm rot="-5400000">
            <a:off x="-188162" y="297703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8"/>
          <p:cNvSpPr/>
          <p:nvPr/>
        </p:nvSpPr>
        <p:spPr>
          <a:xfrm rot="-5400000">
            <a:off x="96406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8"/>
          <p:cNvSpPr/>
          <p:nvPr/>
        </p:nvSpPr>
        <p:spPr>
          <a:xfrm rot="-5400000">
            <a:off x="159597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8"/>
          <p:cNvSpPr/>
          <p:nvPr/>
        </p:nvSpPr>
        <p:spPr>
          <a:xfrm rot="-5400000">
            <a:off x="222787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8"/>
          <p:cNvSpPr/>
          <p:nvPr/>
        </p:nvSpPr>
        <p:spPr>
          <a:xfrm rot="-5400000">
            <a:off x="285978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8"/>
          <p:cNvSpPr/>
          <p:nvPr/>
        </p:nvSpPr>
        <p:spPr>
          <a:xfrm rot="-5400000">
            <a:off x="349168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8"/>
          <p:cNvSpPr/>
          <p:nvPr/>
        </p:nvSpPr>
        <p:spPr>
          <a:xfrm rot="-5400000">
            <a:off x="412359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8"/>
          <p:cNvSpPr/>
          <p:nvPr/>
        </p:nvSpPr>
        <p:spPr>
          <a:xfrm rot="-5400000">
            <a:off x="601930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8"/>
          <p:cNvSpPr/>
          <p:nvPr/>
        </p:nvSpPr>
        <p:spPr>
          <a:xfrm rot="-5400000">
            <a:off x="538740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8"/>
          <p:cNvSpPr/>
          <p:nvPr/>
        </p:nvSpPr>
        <p:spPr>
          <a:xfrm rot="-5400000">
            <a:off x="7283118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8"/>
          <p:cNvSpPr/>
          <p:nvPr/>
        </p:nvSpPr>
        <p:spPr>
          <a:xfrm rot="-5400000">
            <a:off x="665121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8"/>
          <p:cNvSpPr/>
          <p:nvPr/>
        </p:nvSpPr>
        <p:spPr>
          <a:xfrm rot="-5400000">
            <a:off x="8546927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8"/>
          <p:cNvSpPr/>
          <p:nvPr/>
        </p:nvSpPr>
        <p:spPr>
          <a:xfrm rot="-5400000">
            <a:off x="791502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8"/>
          <p:cNvSpPr/>
          <p:nvPr/>
        </p:nvSpPr>
        <p:spPr>
          <a:xfrm rot="-5400000">
            <a:off x="332163" y="186122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8"/>
          <p:cNvSpPr/>
          <p:nvPr/>
        </p:nvSpPr>
        <p:spPr>
          <a:xfrm>
            <a:off x="499838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0" y="331699"/>
            <a:ext cx="70457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8"/>
          <p:cNvSpPr/>
          <p:nvPr/>
        </p:nvSpPr>
        <p:spPr>
          <a:xfrm>
            <a:off x="57504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8"/>
          <p:cNvSpPr/>
          <p:nvPr/>
        </p:nvSpPr>
        <p:spPr>
          <a:xfrm>
            <a:off x="120695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8"/>
          <p:cNvSpPr/>
          <p:nvPr/>
        </p:nvSpPr>
        <p:spPr>
          <a:xfrm>
            <a:off x="183885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247076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8"/>
          <p:cNvSpPr/>
          <p:nvPr/>
        </p:nvSpPr>
        <p:spPr>
          <a:xfrm>
            <a:off x="310266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8"/>
          <p:cNvSpPr/>
          <p:nvPr/>
        </p:nvSpPr>
        <p:spPr>
          <a:xfrm>
            <a:off x="373457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8"/>
          <p:cNvSpPr/>
          <p:nvPr/>
        </p:nvSpPr>
        <p:spPr>
          <a:xfrm>
            <a:off x="436647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626219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8"/>
          <p:cNvSpPr/>
          <p:nvPr/>
        </p:nvSpPr>
        <p:spPr>
          <a:xfrm>
            <a:off x="563028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8"/>
          <p:cNvSpPr/>
          <p:nvPr/>
        </p:nvSpPr>
        <p:spPr>
          <a:xfrm>
            <a:off x="7526004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8"/>
          <p:cNvSpPr/>
          <p:nvPr/>
        </p:nvSpPr>
        <p:spPr>
          <a:xfrm>
            <a:off x="689409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8"/>
          <p:cNvSpPr/>
          <p:nvPr/>
        </p:nvSpPr>
        <p:spPr>
          <a:xfrm>
            <a:off x="8789813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8157909" y="331699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8"/>
          <p:cNvSpPr/>
          <p:nvPr/>
        </p:nvSpPr>
        <p:spPr>
          <a:xfrm rot="-5400000">
            <a:off x="4439305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8"/>
          <p:cNvSpPr/>
          <p:nvPr/>
        </p:nvSpPr>
        <p:spPr>
          <a:xfrm rot="-5400000">
            <a:off x="64787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8"/>
          <p:cNvSpPr/>
          <p:nvPr/>
        </p:nvSpPr>
        <p:spPr>
          <a:xfrm rot="-5400000">
            <a:off x="127978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8"/>
          <p:cNvSpPr/>
          <p:nvPr/>
        </p:nvSpPr>
        <p:spPr>
          <a:xfrm rot="-5400000">
            <a:off x="191168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8"/>
          <p:cNvSpPr/>
          <p:nvPr/>
        </p:nvSpPr>
        <p:spPr>
          <a:xfrm rot="-5400000">
            <a:off x="254359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8"/>
          <p:cNvSpPr/>
          <p:nvPr/>
        </p:nvSpPr>
        <p:spPr>
          <a:xfrm rot="-5400000">
            <a:off x="317549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8"/>
          <p:cNvSpPr/>
          <p:nvPr/>
        </p:nvSpPr>
        <p:spPr>
          <a:xfrm rot="-5400000">
            <a:off x="380740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8"/>
          <p:cNvSpPr/>
          <p:nvPr/>
        </p:nvSpPr>
        <p:spPr>
          <a:xfrm rot="-5400000">
            <a:off x="570311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8"/>
          <p:cNvSpPr/>
          <p:nvPr/>
        </p:nvSpPr>
        <p:spPr>
          <a:xfrm rot="-5400000">
            <a:off x="507121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8"/>
          <p:cNvSpPr/>
          <p:nvPr/>
        </p:nvSpPr>
        <p:spPr>
          <a:xfrm rot="-5400000">
            <a:off x="6966926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8"/>
          <p:cNvSpPr/>
          <p:nvPr/>
        </p:nvSpPr>
        <p:spPr>
          <a:xfrm rot="-5400000">
            <a:off x="633502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8"/>
          <p:cNvSpPr/>
          <p:nvPr/>
        </p:nvSpPr>
        <p:spPr>
          <a:xfrm rot="-5400000">
            <a:off x="8230735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8"/>
          <p:cNvSpPr/>
          <p:nvPr/>
        </p:nvSpPr>
        <p:spPr>
          <a:xfrm rot="-5400000">
            <a:off x="759883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8"/>
          <p:cNvSpPr/>
          <p:nvPr/>
        </p:nvSpPr>
        <p:spPr>
          <a:xfrm rot="-5400000">
            <a:off x="15971" y="60681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8"/>
          <p:cNvSpPr/>
          <p:nvPr/>
        </p:nvSpPr>
        <p:spPr>
          <a:xfrm rot="-5400000">
            <a:off x="8745530" y="719106"/>
            <a:ext cx="595780" cy="201161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8"/>
          <p:cNvSpPr/>
          <p:nvPr/>
        </p:nvSpPr>
        <p:spPr>
          <a:xfrm>
            <a:off x="531499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"/>
          <p:cNvSpPr/>
          <p:nvPr/>
        </p:nvSpPr>
        <p:spPr>
          <a:xfrm>
            <a:off x="25975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8"/>
          <p:cNvSpPr/>
          <p:nvPr/>
        </p:nvSpPr>
        <p:spPr>
          <a:xfrm>
            <a:off x="89165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8"/>
          <p:cNvSpPr/>
          <p:nvPr/>
        </p:nvSpPr>
        <p:spPr>
          <a:xfrm>
            <a:off x="152356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8"/>
          <p:cNvSpPr/>
          <p:nvPr/>
        </p:nvSpPr>
        <p:spPr>
          <a:xfrm>
            <a:off x="215546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8"/>
          <p:cNvSpPr/>
          <p:nvPr/>
        </p:nvSpPr>
        <p:spPr>
          <a:xfrm>
            <a:off x="278737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8"/>
          <p:cNvSpPr/>
          <p:nvPr/>
        </p:nvSpPr>
        <p:spPr>
          <a:xfrm>
            <a:off x="341927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8"/>
          <p:cNvSpPr/>
          <p:nvPr/>
        </p:nvSpPr>
        <p:spPr>
          <a:xfrm>
            <a:off x="405118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8"/>
          <p:cNvSpPr/>
          <p:nvPr/>
        </p:nvSpPr>
        <p:spPr>
          <a:xfrm>
            <a:off x="468308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8"/>
          <p:cNvSpPr/>
          <p:nvPr/>
        </p:nvSpPr>
        <p:spPr>
          <a:xfrm>
            <a:off x="657880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8"/>
          <p:cNvSpPr/>
          <p:nvPr/>
        </p:nvSpPr>
        <p:spPr>
          <a:xfrm>
            <a:off x="594689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8"/>
          <p:cNvSpPr/>
          <p:nvPr/>
        </p:nvSpPr>
        <p:spPr>
          <a:xfrm>
            <a:off x="7842610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8"/>
          <p:cNvSpPr/>
          <p:nvPr/>
        </p:nvSpPr>
        <p:spPr>
          <a:xfrm>
            <a:off x="721070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8"/>
          <p:cNvSpPr/>
          <p:nvPr/>
        </p:nvSpPr>
        <p:spPr>
          <a:xfrm>
            <a:off x="9106419" y="758853"/>
            <a:ext cx="37582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8474515" y="75101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8"/>
          <p:cNvSpPr/>
          <p:nvPr/>
        </p:nvSpPr>
        <p:spPr>
          <a:xfrm rot="-5400000">
            <a:off x="4592136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8"/>
          <p:cNvSpPr/>
          <p:nvPr/>
        </p:nvSpPr>
        <p:spPr>
          <a:xfrm rot="-5400000">
            <a:off x="80070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8"/>
          <p:cNvSpPr/>
          <p:nvPr/>
        </p:nvSpPr>
        <p:spPr>
          <a:xfrm rot="-5400000">
            <a:off x="143261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8"/>
          <p:cNvSpPr/>
          <p:nvPr/>
        </p:nvSpPr>
        <p:spPr>
          <a:xfrm rot="-5400000">
            <a:off x="206451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8"/>
          <p:cNvSpPr/>
          <p:nvPr/>
        </p:nvSpPr>
        <p:spPr>
          <a:xfrm rot="-5400000">
            <a:off x="269642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8"/>
          <p:cNvSpPr/>
          <p:nvPr/>
        </p:nvSpPr>
        <p:spPr>
          <a:xfrm rot="-5400000">
            <a:off x="332832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8"/>
          <p:cNvSpPr/>
          <p:nvPr/>
        </p:nvSpPr>
        <p:spPr>
          <a:xfrm rot="-5400000">
            <a:off x="396023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8"/>
          <p:cNvSpPr/>
          <p:nvPr/>
        </p:nvSpPr>
        <p:spPr>
          <a:xfrm rot="-5400000">
            <a:off x="585594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8"/>
          <p:cNvSpPr/>
          <p:nvPr/>
        </p:nvSpPr>
        <p:spPr>
          <a:xfrm rot="-5400000">
            <a:off x="522404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8"/>
          <p:cNvSpPr/>
          <p:nvPr/>
        </p:nvSpPr>
        <p:spPr>
          <a:xfrm rot="-5400000">
            <a:off x="7119757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8"/>
          <p:cNvSpPr/>
          <p:nvPr/>
        </p:nvSpPr>
        <p:spPr>
          <a:xfrm rot="-5400000">
            <a:off x="648785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8"/>
          <p:cNvSpPr/>
          <p:nvPr/>
        </p:nvSpPr>
        <p:spPr>
          <a:xfrm rot="-5400000">
            <a:off x="8383566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8"/>
          <p:cNvSpPr/>
          <p:nvPr/>
        </p:nvSpPr>
        <p:spPr>
          <a:xfrm rot="-5400000">
            <a:off x="775166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8"/>
          <p:cNvSpPr/>
          <p:nvPr/>
        </p:nvSpPr>
        <p:spPr>
          <a:xfrm rot="-5400000">
            <a:off x="168802" y="-86496"/>
            <a:ext cx="306986" cy="459486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8"/>
          <p:cNvSpPr/>
          <p:nvPr/>
        </p:nvSpPr>
        <p:spPr>
          <a:xfrm rot="-5400000">
            <a:off x="8894144" y="38451"/>
            <a:ext cx="298552" cy="201161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8"/>
          <p:cNvSpPr/>
          <p:nvPr/>
        </p:nvSpPr>
        <p:spPr>
          <a:xfrm>
            <a:off x="259749" y="-10245"/>
            <a:ext cx="127314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8"/>
          <p:cNvSpPr/>
          <p:nvPr/>
        </p:nvSpPr>
        <p:spPr>
          <a:xfrm>
            <a:off x="891654" y="-10245"/>
            <a:ext cx="127314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8"/>
          <p:cNvSpPr/>
          <p:nvPr/>
        </p:nvSpPr>
        <p:spPr>
          <a:xfrm>
            <a:off x="1523560" y="-10245"/>
            <a:ext cx="7620440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8"/>
          <p:cNvSpPr/>
          <p:nvPr/>
        </p:nvSpPr>
        <p:spPr>
          <a:xfrm rot="-5400000">
            <a:off x="475549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8"/>
          <p:cNvSpPr/>
          <p:nvPr/>
        </p:nvSpPr>
        <p:spPr>
          <a:xfrm rot="-5400000">
            <a:off x="-188162" y="1143201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8"/>
          <p:cNvSpPr/>
          <p:nvPr/>
        </p:nvSpPr>
        <p:spPr>
          <a:xfrm rot="-5400000">
            <a:off x="96406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8"/>
          <p:cNvSpPr/>
          <p:nvPr/>
        </p:nvSpPr>
        <p:spPr>
          <a:xfrm rot="-5400000">
            <a:off x="159597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8"/>
          <p:cNvSpPr/>
          <p:nvPr/>
        </p:nvSpPr>
        <p:spPr>
          <a:xfrm rot="-5400000">
            <a:off x="222787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8"/>
          <p:cNvSpPr/>
          <p:nvPr/>
        </p:nvSpPr>
        <p:spPr>
          <a:xfrm rot="-5400000">
            <a:off x="285978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8"/>
          <p:cNvSpPr/>
          <p:nvPr/>
        </p:nvSpPr>
        <p:spPr>
          <a:xfrm rot="-5400000">
            <a:off x="349168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8"/>
          <p:cNvSpPr/>
          <p:nvPr/>
        </p:nvSpPr>
        <p:spPr>
          <a:xfrm rot="-5400000">
            <a:off x="412359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8"/>
          <p:cNvSpPr/>
          <p:nvPr/>
        </p:nvSpPr>
        <p:spPr>
          <a:xfrm rot="-5400000">
            <a:off x="601930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8"/>
          <p:cNvSpPr/>
          <p:nvPr/>
        </p:nvSpPr>
        <p:spPr>
          <a:xfrm rot="-5400000">
            <a:off x="538740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8"/>
          <p:cNvSpPr/>
          <p:nvPr/>
        </p:nvSpPr>
        <p:spPr>
          <a:xfrm rot="-5400000">
            <a:off x="7283118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8"/>
          <p:cNvSpPr/>
          <p:nvPr/>
        </p:nvSpPr>
        <p:spPr>
          <a:xfrm rot="-5400000">
            <a:off x="665121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8"/>
          <p:cNvSpPr/>
          <p:nvPr/>
        </p:nvSpPr>
        <p:spPr>
          <a:xfrm rot="-5400000">
            <a:off x="8546927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8"/>
          <p:cNvSpPr/>
          <p:nvPr/>
        </p:nvSpPr>
        <p:spPr>
          <a:xfrm rot="-5400000">
            <a:off x="791502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8"/>
          <p:cNvSpPr/>
          <p:nvPr/>
        </p:nvSpPr>
        <p:spPr>
          <a:xfrm rot="-5400000">
            <a:off x="332163" y="103162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8"/>
          <p:cNvSpPr/>
          <p:nvPr/>
        </p:nvSpPr>
        <p:spPr>
          <a:xfrm>
            <a:off x="499838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8"/>
          <p:cNvSpPr/>
          <p:nvPr/>
        </p:nvSpPr>
        <p:spPr>
          <a:xfrm>
            <a:off x="57504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8"/>
          <p:cNvSpPr/>
          <p:nvPr/>
        </p:nvSpPr>
        <p:spPr>
          <a:xfrm>
            <a:off x="120695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183885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8"/>
          <p:cNvSpPr/>
          <p:nvPr/>
        </p:nvSpPr>
        <p:spPr>
          <a:xfrm>
            <a:off x="247076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8"/>
          <p:cNvSpPr/>
          <p:nvPr/>
        </p:nvSpPr>
        <p:spPr>
          <a:xfrm>
            <a:off x="310266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8"/>
          <p:cNvSpPr/>
          <p:nvPr/>
        </p:nvSpPr>
        <p:spPr>
          <a:xfrm>
            <a:off x="373457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8"/>
          <p:cNvSpPr/>
          <p:nvPr/>
        </p:nvSpPr>
        <p:spPr>
          <a:xfrm>
            <a:off x="436647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8"/>
          <p:cNvSpPr/>
          <p:nvPr/>
        </p:nvSpPr>
        <p:spPr>
          <a:xfrm>
            <a:off x="626219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8"/>
          <p:cNvSpPr/>
          <p:nvPr/>
        </p:nvSpPr>
        <p:spPr>
          <a:xfrm>
            <a:off x="563028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8"/>
          <p:cNvSpPr/>
          <p:nvPr/>
        </p:nvSpPr>
        <p:spPr>
          <a:xfrm>
            <a:off x="7526004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8"/>
          <p:cNvSpPr/>
          <p:nvPr/>
        </p:nvSpPr>
        <p:spPr>
          <a:xfrm>
            <a:off x="689409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8789813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8157909" y="117719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8"/>
          <p:cNvSpPr/>
          <p:nvPr/>
        </p:nvSpPr>
        <p:spPr>
          <a:xfrm rot="-5400000">
            <a:off x="4439305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8"/>
          <p:cNvSpPr/>
          <p:nvPr/>
        </p:nvSpPr>
        <p:spPr>
          <a:xfrm rot="-5400000">
            <a:off x="64787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8"/>
          <p:cNvSpPr/>
          <p:nvPr/>
        </p:nvSpPr>
        <p:spPr>
          <a:xfrm rot="-5400000">
            <a:off x="127978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8"/>
          <p:cNvSpPr/>
          <p:nvPr/>
        </p:nvSpPr>
        <p:spPr>
          <a:xfrm rot="-5400000">
            <a:off x="191168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8"/>
          <p:cNvSpPr/>
          <p:nvPr/>
        </p:nvSpPr>
        <p:spPr>
          <a:xfrm rot="-5400000">
            <a:off x="254359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8"/>
          <p:cNvSpPr/>
          <p:nvPr/>
        </p:nvSpPr>
        <p:spPr>
          <a:xfrm rot="-5400000">
            <a:off x="317549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8"/>
          <p:cNvSpPr/>
          <p:nvPr/>
        </p:nvSpPr>
        <p:spPr>
          <a:xfrm rot="-5400000">
            <a:off x="380740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8"/>
          <p:cNvSpPr/>
          <p:nvPr/>
        </p:nvSpPr>
        <p:spPr>
          <a:xfrm rot="-5400000">
            <a:off x="570311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8"/>
          <p:cNvSpPr/>
          <p:nvPr/>
        </p:nvSpPr>
        <p:spPr>
          <a:xfrm rot="-5400000">
            <a:off x="507121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8"/>
          <p:cNvSpPr/>
          <p:nvPr/>
        </p:nvSpPr>
        <p:spPr>
          <a:xfrm rot="-5400000">
            <a:off x="6966926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8"/>
          <p:cNvSpPr/>
          <p:nvPr/>
        </p:nvSpPr>
        <p:spPr>
          <a:xfrm rot="-5400000">
            <a:off x="633502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8"/>
          <p:cNvSpPr/>
          <p:nvPr/>
        </p:nvSpPr>
        <p:spPr>
          <a:xfrm rot="-5400000">
            <a:off x="8230735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8"/>
          <p:cNvSpPr/>
          <p:nvPr/>
        </p:nvSpPr>
        <p:spPr>
          <a:xfrm rot="-5400000">
            <a:off x="759883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8"/>
          <p:cNvSpPr/>
          <p:nvPr/>
        </p:nvSpPr>
        <p:spPr>
          <a:xfrm rot="-5400000">
            <a:off x="15971" y="1452308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8"/>
          <p:cNvSpPr/>
          <p:nvPr/>
        </p:nvSpPr>
        <p:spPr>
          <a:xfrm rot="-5400000">
            <a:off x="8745529" y="1564606"/>
            <a:ext cx="595781" cy="201161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8"/>
          <p:cNvSpPr/>
          <p:nvPr/>
        </p:nvSpPr>
        <p:spPr>
          <a:xfrm>
            <a:off x="531499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8"/>
          <p:cNvSpPr/>
          <p:nvPr/>
        </p:nvSpPr>
        <p:spPr>
          <a:xfrm>
            <a:off x="25975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8"/>
          <p:cNvSpPr/>
          <p:nvPr/>
        </p:nvSpPr>
        <p:spPr>
          <a:xfrm>
            <a:off x="89165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18"/>
          <p:cNvSpPr/>
          <p:nvPr/>
        </p:nvSpPr>
        <p:spPr>
          <a:xfrm>
            <a:off x="152356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8"/>
          <p:cNvSpPr/>
          <p:nvPr/>
        </p:nvSpPr>
        <p:spPr>
          <a:xfrm>
            <a:off x="215546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8"/>
          <p:cNvSpPr/>
          <p:nvPr/>
        </p:nvSpPr>
        <p:spPr>
          <a:xfrm>
            <a:off x="278737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8"/>
          <p:cNvSpPr/>
          <p:nvPr/>
        </p:nvSpPr>
        <p:spPr>
          <a:xfrm>
            <a:off x="341927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8"/>
          <p:cNvSpPr/>
          <p:nvPr/>
        </p:nvSpPr>
        <p:spPr>
          <a:xfrm>
            <a:off x="405118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8"/>
          <p:cNvSpPr/>
          <p:nvPr/>
        </p:nvSpPr>
        <p:spPr>
          <a:xfrm>
            <a:off x="468308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8"/>
          <p:cNvSpPr/>
          <p:nvPr/>
        </p:nvSpPr>
        <p:spPr>
          <a:xfrm>
            <a:off x="657880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8"/>
          <p:cNvSpPr/>
          <p:nvPr/>
        </p:nvSpPr>
        <p:spPr>
          <a:xfrm>
            <a:off x="594689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8"/>
          <p:cNvSpPr/>
          <p:nvPr/>
        </p:nvSpPr>
        <p:spPr>
          <a:xfrm>
            <a:off x="7842610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8"/>
          <p:cNvSpPr/>
          <p:nvPr/>
        </p:nvSpPr>
        <p:spPr>
          <a:xfrm>
            <a:off x="721070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8"/>
          <p:cNvSpPr/>
          <p:nvPr/>
        </p:nvSpPr>
        <p:spPr>
          <a:xfrm>
            <a:off x="8474515" y="159651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8"/>
          <p:cNvSpPr/>
          <p:nvPr/>
        </p:nvSpPr>
        <p:spPr>
          <a:xfrm rot="-5400000">
            <a:off x="475549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8"/>
          <p:cNvSpPr/>
          <p:nvPr/>
        </p:nvSpPr>
        <p:spPr>
          <a:xfrm rot="-5400000">
            <a:off x="-188162" y="1985798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8"/>
          <p:cNvSpPr/>
          <p:nvPr/>
        </p:nvSpPr>
        <p:spPr>
          <a:xfrm rot="-5400000">
            <a:off x="96406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8"/>
          <p:cNvSpPr/>
          <p:nvPr/>
        </p:nvSpPr>
        <p:spPr>
          <a:xfrm rot="-5400000">
            <a:off x="159597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8"/>
          <p:cNvSpPr/>
          <p:nvPr/>
        </p:nvSpPr>
        <p:spPr>
          <a:xfrm rot="-5400000">
            <a:off x="222787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8"/>
          <p:cNvSpPr/>
          <p:nvPr/>
        </p:nvSpPr>
        <p:spPr>
          <a:xfrm rot="-5400000">
            <a:off x="285978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8"/>
          <p:cNvSpPr/>
          <p:nvPr/>
        </p:nvSpPr>
        <p:spPr>
          <a:xfrm rot="-5400000">
            <a:off x="349168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8"/>
          <p:cNvSpPr/>
          <p:nvPr/>
        </p:nvSpPr>
        <p:spPr>
          <a:xfrm rot="-5400000">
            <a:off x="412359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8"/>
          <p:cNvSpPr/>
          <p:nvPr/>
        </p:nvSpPr>
        <p:spPr>
          <a:xfrm rot="-5400000">
            <a:off x="601930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8"/>
          <p:cNvSpPr/>
          <p:nvPr/>
        </p:nvSpPr>
        <p:spPr>
          <a:xfrm rot="-5400000">
            <a:off x="538740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8"/>
          <p:cNvSpPr/>
          <p:nvPr/>
        </p:nvSpPr>
        <p:spPr>
          <a:xfrm rot="-5400000">
            <a:off x="7283118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8"/>
          <p:cNvSpPr/>
          <p:nvPr/>
        </p:nvSpPr>
        <p:spPr>
          <a:xfrm rot="-5400000">
            <a:off x="665121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8"/>
          <p:cNvSpPr/>
          <p:nvPr/>
        </p:nvSpPr>
        <p:spPr>
          <a:xfrm rot="-5400000">
            <a:off x="8546927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8"/>
          <p:cNvSpPr/>
          <p:nvPr/>
        </p:nvSpPr>
        <p:spPr>
          <a:xfrm rot="-5400000">
            <a:off x="791502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8"/>
          <p:cNvSpPr/>
          <p:nvPr/>
        </p:nvSpPr>
        <p:spPr>
          <a:xfrm rot="-5400000">
            <a:off x="332163" y="1874217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8"/>
          <p:cNvSpPr/>
          <p:nvPr/>
        </p:nvSpPr>
        <p:spPr>
          <a:xfrm>
            <a:off x="499838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8"/>
          <p:cNvSpPr/>
          <p:nvPr/>
        </p:nvSpPr>
        <p:spPr>
          <a:xfrm>
            <a:off x="57504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8"/>
          <p:cNvSpPr/>
          <p:nvPr/>
        </p:nvSpPr>
        <p:spPr>
          <a:xfrm>
            <a:off x="120695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8"/>
          <p:cNvSpPr/>
          <p:nvPr/>
        </p:nvSpPr>
        <p:spPr>
          <a:xfrm>
            <a:off x="183885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8"/>
          <p:cNvSpPr/>
          <p:nvPr/>
        </p:nvSpPr>
        <p:spPr>
          <a:xfrm>
            <a:off x="247076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8"/>
          <p:cNvSpPr/>
          <p:nvPr/>
        </p:nvSpPr>
        <p:spPr>
          <a:xfrm>
            <a:off x="310266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8"/>
          <p:cNvSpPr/>
          <p:nvPr/>
        </p:nvSpPr>
        <p:spPr>
          <a:xfrm>
            <a:off x="373457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18"/>
          <p:cNvSpPr/>
          <p:nvPr/>
        </p:nvSpPr>
        <p:spPr>
          <a:xfrm>
            <a:off x="436647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8"/>
          <p:cNvSpPr/>
          <p:nvPr/>
        </p:nvSpPr>
        <p:spPr>
          <a:xfrm>
            <a:off x="626219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8"/>
          <p:cNvSpPr/>
          <p:nvPr/>
        </p:nvSpPr>
        <p:spPr>
          <a:xfrm>
            <a:off x="563028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8"/>
          <p:cNvSpPr/>
          <p:nvPr/>
        </p:nvSpPr>
        <p:spPr>
          <a:xfrm>
            <a:off x="7526004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8"/>
          <p:cNvSpPr/>
          <p:nvPr/>
        </p:nvSpPr>
        <p:spPr>
          <a:xfrm>
            <a:off x="689409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8"/>
          <p:cNvSpPr/>
          <p:nvPr/>
        </p:nvSpPr>
        <p:spPr>
          <a:xfrm>
            <a:off x="8789813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8"/>
          <p:cNvSpPr/>
          <p:nvPr/>
        </p:nvSpPr>
        <p:spPr>
          <a:xfrm>
            <a:off x="8157909" y="2019794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8"/>
          <p:cNvSpPr/>
          <p:nvPr/>
        </p:nvSpPr>
        <p:spPr>
          <a:xfrm rot="-5400000">
            <a:off x="4439305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8"/>
          <p:cNvSpPr/>
          <p:nvPr/>
        </p:nvSpPr>
        <p:spPr>
          <a:xfrm rot="-5400000">
            <a:off x="64787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8"/>
          <p:cNvSpPr/>
          <p:nvPr/>
        </p:nvSpPr>
        <p:spPr>
          <a:xfrm rot="-5400000">
            <a:off x="127978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8"/>
          <p:cNvSpPr/>
          <p:nvPr/>
        </p:nvSpPr>
        <p:spPr>
          <a:xfrm rot="-5400000">
            <a:off x="191168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8"/>
          <p:cNvSpPr/>
          <p:nvPr/>
        </p:nvSpPr>
        <p:spPr>
          <a:xfrm rot="-5400000">
            <a:off x="254359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8"/>
          <p:cNvSpPr/>
          <p:nvPr/>
        </p:nvSpPr>
        <p:spPr>
          <a:xfrm rot="-5400000">
            <a:off x="317549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8"/>
          <p:cNvSpPr/>
          <p:nvPr/>
        </p:nvSpPr>
        <p:spPr>
          <a:xfrm rot="-5400000">
            <a:off x="380740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8"/>
          <p:cNvSpPr/>
          <p:nvPr/>
        </p:nvSpPr>
        <p:spPr>
          <a:xfrm rot="-5400000">
            <a:off x="570311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8"/>
          <p:cNvSpPr/>
          <p:nvPr/>
        </p:nvSpPr>
        <p:spPr>
          <a:xfrm rot="-5400000">
            <a:off x="507121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8"/>
          <p:cNvSpPr/>
          <p:nvPr/>
        </p:nvSpPr>
        <p:spPr>
          <a:xfrm rot="-5400000">
            <a:off x="6966926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8"/>
          <p:cNvSpPr/>
          <p:nvPr/>
        </p:nvSpPr>
        <p:spPr>
          <a:xfrm rot="-5400000">
            <a:off x="633502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8"/>
          <p:cNvSpPr/>
          <p:nvPr/>
        </p:nvSpPr>
        <p:spPr>
          <a:xfrm rot="-5400000">
            <a:off x="8230735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8"/>
          <p:cNvSpPr/>
          <p:nvPr/>
        </p:nvSpPr>
        <p:spPr>
          <a:xfrm rot="-5400000">
            <a:off x="759883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8"/>
          <p:cNvSpPr/>
          <p:nvPr/>
        </p:nvSpPr>
        <p:spPr>
          <a:xfrm rot="-5400000">
            <a:off x="15971" y="229490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8"/>
          <p:cNvSpPr/>
          <p:nvPr/>
        </p:nvSpPr>
        <p:spPr>
          <a:xfrm rot="-5400000">
            <a:off x="8745530" y="2407201"/>
            <a:ext cx="595780" cy="201161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8"/>
          <p:cNvSpPr/>
          <p:nvPr/>
        </p:nvSpPr>
        <p:spPr>
          <a:xfrm>
            <a:off x="531499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8"/>
          <p:cNvSpPr/>
          <p:nvPr/>
        </p:nvSpPr>
        <p:spPr>
          <a:xfrm>
            <a:off x="25975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8"/>
          <p:cNvSpPr/>
          <p:nvPr/>
        </p:nvSpPr>
        <p:spPr>
          <a:xfrm>
            <a:off x="89165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8"/>
          <p:cNvSpPr/>
          <p:nvPr/>
        </p:nvSpPr>
        <p:spPr>
          <a:xfrm>
            <a:off x="152356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8"/>
          <p:cNvSpPr/>
          <p:nvPr/>
        </p:nvSpPr>
        <p:spPr>
          <a:xfrm>
            <a:off x="215546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8"/>
          <p:cNvSpPr/>
          <p:nvPr/>
        </p:nvSpPr>
        <p:spPr>
          <a:xfrm>
            <a:off x="278737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8"/>
          <p:cNvSpPr/>
          <p:nvPr/>
        </p:nvSpPr>
        <p:spPr>
          <a:xfrm>
            <a:off x="341927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8"/>
          <p:cNvSpPr/>
          <p:nvPr/>
        </p:nvSpPr>
        <p:spPr>
          <a:xfrm>
            <a:off x="405118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8"/>
          <p:cNvSpPr/>
          <p:nvPr/>
        </p:nvSpPr>
        <p:spPr>
          <a:xfrm>
            <a:off x="468308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8"/>
          <p:cNvSpPr/>
          <p:nvPr/>
        </p:nvSpPr>
        <p:spPr>
          <a:xfrm>
            <a:off x="657880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8"/>
          <p:cNvSpPr/>
          <p:nvPr/>
        </p:nvSpPr>
        <p:spPr>
          <a:xfrm>
            <a:off x="594689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8"/>
          <p:cNvSpPr/>
          <p:nvPr/>
        </p:nvSpPr>
        <p:spPr>
          <a:xfrm>
            <a:off x="7842610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8"/>
          <p:cNvSpPr/>
          <p:nvPr/>
        </p:nvSpPr>
        <p:spPr>
          <a:xfrm>
            <a:off x="721070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8"/>
          <p:cNvSpPr/>
          <p:nvPr/>
        </p:nvSpPr>
        <p:spPr>
          <a:xfrm>
            <a:off x="8474515" y="243911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8"/>
          <p:cNvSpPr/>
          <p:nvPr/>
        </p:nvSpPr>
        <p:spPr>
          <a:xfrm rot="-5400000">
            <a:off x="475549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8"/>
          <p:cNvSpPr/>
          <p:nvPr/>
        </p:nvSpPr>
        <p:spPr>
          <a:xfrm rot="-5400000">
            <a:off x="-188162" y="2834471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8"/>
          <p:cNvSpPr/>
          <p:nvPr/>
        </p:nvSpPr>
        <p:spPr>
          <a:xfrm rot="-5400000">
            <a:off x="96406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8"/>
          <p:cNvSpPr/>
          <p:nvPr/>
        </p:nvSpPr>
        <p:spPr>
          <a:xfrm rot="-5400000">
            <a:off x="159597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8"/>
          <p:cNvSpPr/>
          <p:nvPr/>
        </p:nvSpPr>
        <p:spPr>
          <a:xfrm rot="-5400000">
            <a:off x="222787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8"/>
          <p:cNvSpPr/>
          <p:nvPr/>
        </p:nvSpPr>
        <p:spPr>
          <a:xfrm rot="-5400000">
            <a:off x="285978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8"/>
          <p:cNvSpPr/>
          <p:nvPr/>
        </p:nvSpPr>
        <p:spPr>
          <a:xfrm rot="-5400000">
            <a:off x="349168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8"/>
          <p:cNvSpPr/>
          <p:nvPr/>
        </p:nvSpPr>
        <p:spPr>
          <a:xfrm rot="-5400000">
            <a:off x="412359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18"/>
          <p:cNvSpPr/>
          <p:nvPr/>
        </p:nvSpPr>
        <p:spPr>
          <a:xfrm rot="-5400000">
            <a:off x="601930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8"/>
          <p:cNvSpPr/>
          <p:nvPr/>
        </p:nvSpPr>
        <p:spPr>
          <a:xfrm rot="-5400000">
            <a:off x="538740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8"/>
          <p:cNvSpPr/>
          <p:nvPr/>
        </p:nvSpPr>
        <p:spPr>
          <a:xfrm rot="-5400000">
            <a:off x="7283118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8"/>
          <p:cNvSpPr/>
          <p:nvPr/>
        </p:nvSpPr>
        <p:spPr>
          <a:xfrm rot="-5400000">
            <a:off x="665121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8"/>
          <p:cNvSpPr/>
          <p:nvPr/>
        </p:nvSpPr>
        <p:spPr>
          <a:xfrm rot="-5400000">
            <a:off x="8546927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8"/>
          <p:cNvSpPr/>
          <p:nvPr/>
        </p:nvSpPr>
        <p:spPr>
          <a:xfrm rot="-5400000">
            <a:off x="791502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8"/>
          <p:cNvSpPr/>
          <p:nvPr/>
        </p:nvSpPr>
        <p:spPr>
          <a:xfrm rot="-5400000">
            <a:off x="332163" y="272289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8"/>
          <p:cNvSpPr/>
          <p:nvPr/>
        </p:nvSpPr>
        <p:spPr>
          <a:xfrm>
            <a:off x="499838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8"/>
          <p:cNvSpPr/>
          <p:nvPr/>
        </p:nvSpPr>
        <p:spPr>
          <a:xfrm>
            <a:off x="57504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8"/>
          <p:cNvSpPr/>
          <p:nvPr/>
        </p:nvSpPr>
        <p:spPr>
          <a:xfrm>
            <a:off x="120695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8"/>
          <p:cNvSpPr/>
          <p:nvPr/>
        </p:nvSpPr>
        <p:spPr>
          <a:xfrm>
            <a:off x="183885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8"/>
          <p:cNvSpPr/>
          <p:nvPr/>
        </p:nvSpPr>
        <p:spPr>
          <a:xfrm>
            <a:off x="247076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8"/>
          <p:cNvSpPr/>
          <p:nvPr/>
        </p:nvSpPr>
        <p:spPr>
          <a:xfrm>
            <a:off x="310266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8"/>
          <p:cNvSpPr/>
          <p:nvPr/>
        </p:nvSpPr>
        <p:spPr>
          <a:xfrm>
            <a:off x="373457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8"/>
          <p:cNvSpPr/>
          <p:nvPr/>
        </p:nvSpPr>
        <p:spPr>
          <a:xfrm>
            <a:off x="436647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18"/>
          <p:cNvSpPr/>
          <p:nvPr/>
        </p:nvSpPr>
        <p:spPr>
          <a:xfrm>
            <a:off x="626219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8"/>
          <p:cNvSpPr/>
          <p:nvPr/>
        </p:nvSpPr>
        <p:spPr>
          <a:xfrm>
            <a:off x="563028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8"/>
          <p:cNvSpPr/>
          <p:nvPr/>
        </p:nvSpPr>
        <p:spPr>
          <a:xfrm>
            <a:off x="7526004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18"/>
          <p:cNvSpPr/>
          <p:nvPr/>
        </p:nvSpPr>
        <p:spPr>
          <a:xfrm>
            <a:off x="689409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8789813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8"/>
          <p:cNvSpPr/>
          <p:nvPr/>
        </p:nvSpPr>
        <p:spPr>
          <a:xfrm>
            <a:off x="8157909" y="2868467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8"/>
          <p:cNvSpPr/>
          <p:nvPr/>
        </p:nvSpPr>
        <p:spPr>
          <a:xfrm rot="-5400000">
            <a:off x="4439305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8"/>
          <p:cNvSpPr/>
          <p:nvPr/>
        </p:nvSpPr>
        <p:spPr>
          <a:xfrm rot="-5400000">
            <a:off x="64787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18"/>
          <p:cNvSpPr/>
          <p:nvPr/>
        </p:nvSpPr>
        <p:spPr>
          <a:xfrm rot="-5400000">
            <a:off x="127978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8"/>
          <p:cNvSpPr/>
          <p:nvPr/>
        </p:nvSpPr>
        <p:spPr>
          <a:xfrm rot="-5400000">
            <a:off x="191168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8"/>
          <p:cNvSpPr/>
          <p:nvPr/>
        </p:nvSpPr>
        <p:spPr>
          <a:xfrm rot="-5400000">
            <a:off x="254359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8"/>
          <p:cNvSpPr/>
          <p:nvPr/>
        </p:nvSpPr>
        <p:spPr>
          <a:xfrm rot="-5400000">
            <a:off x="317549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8"/>
          <p:cNvSpPr/>
          <p:nvPr/>
        </p:nvSpPr>
        <p:spPr>
          <a:xfrm rot="-5400000">
            <a:off x="380740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8"/>
          <p:cNvSpPr/>
          <p:nvPr/>
        </p:nvSpPr>
        <p:spPr>
          <a:xfrm rot="-5400000">
            <a:off x="570311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8"/>
          <p:cNvSpPr/>
          <p:nvPr/>
        </p:nvSpPr>
        <p:spPr>
          <a:xfrm rot="-5400000">
            <a:off x="507121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8"/>
          <p:cNvSpPr/>
          <p:nvPr/>
        </p:nvSpPr>
        <p:spPr>
          <a:xfrm rot="-5400000">
            <a:off x="6966926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8"/>
          <p:cNvSpPr/>
          <p:nvPr/>
        </p:nvSpPr>
        <p:spPr>
          <a:xfrm rot="-5400000">
            <a:off x="633502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8"/>
          <p:cNvSpPr/>
          <p:nvPr/>
        </p:nvSpPr>
        <p:spPr>
          <a:xfrm rot="-5400000">
            <a:off x="8230735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8"/>
          <p:cNvSpPr/>
          <p:nvPr/>
        </p:nvSpPr>
        <p:spPr>
          <a:xfrm rot="-5400000">
            <a:off x="759883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8"/>
          <p:cNvSpPr/>
          <p:nvPr/>
        </p:nvSpPr>
        <p:spPr>
          <a:xfrm rot="-5400000">
            <a:off x="15971" y="3145160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18"/>
          <p:cNvSpPr/>
          <p:nvPr/>
        </p:nvSpPr>
        <p:spPr>
          <a:xfrm rot="-5400000">
            <a:off x="8745529" y="3257458"/>
            <a:ext cx="595781" cy="201161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8"/>
          <p:cNvSpPr/>
          <p:nvPr/>
        </p:nvSpPr>
        <p:spPr>
          <a:xfrm>
            <a:off x="531499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8"/>
          <p:cNvSpPr/>
          <p:nvPr/>
        </p:nvSpPr>
        <p:spPr>
          <a:xfrm>
            <a:off x="25975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18"/>
          <p:cNvSpPr/>
          <p:nvPr/>
        </p:nvSpPr>
        <p:spPr>
          <a:xfrm>
            <a:off x="89165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8"/>
          <p:cNvSpPr/>
          <p:nvPr/>
        </p:nvSpPr>
        <p:spPr>
          <a:xfrm>
            <a:off x="152356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215546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278737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341927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8"/>
          <p:cNvSpPr/>
          <p:nvPr/>
        </p:nvSpPr>
        <p:spPr>
          <a:xfrm>
            <a:off x="405118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8"/>
          <p:cNvSpPr/>
          <p:nvPr/>
        </p:nvSpPr>
        <p:spPr>
          <a:xfrm>
            <a:off x="468308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18"/>
          <p:cNvSpPr/>
          <p:nvPr/>
        </p:nvSpPr>
        <p:spPr>
          <a:xfrm>
            <a:off x="657880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8"/>
          <p:cNvSpPr/>
          <p:nvPr/>
        </p:nvSpPr>
        <p:spPr>
          <a:xfrm>
            <a:off x="594689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8"/>
          <p:cNvSpPr/>
          <p:nvPr/>
        </p:nvSpPr>
        <p:spPr>
          <a:xfrm>
            <a:off x="7842610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8"/>
          <p:cNvSpPr/>
          <p:nvPr/>
        </p:nvSpPr>
        <p:spPr>
          <a:xfrm>
            <a:off x="721070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8"/>
          <p:cNvSpPr/>
          <p:nvPr/>
        </p:nvSpPr>
        <p:spPr>
          <a:xfrm>
            <a:off x="8474515" y="328936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8"/>
          <p:cNvSpPr/>
          <p:nvPr/>
        </p:nvSpPr>
        <p:spPr>
          <a:xfrm rot="-5400000">
            <a:off x="475549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8"/>
          <p:cNvSpPr/>
          <p:nvPr/>
        </p:nvSpPr>
        <p:spPr>
          <a:xfrm rot="-5400000">
            <a:off x="-188162" y="3678649"/>
            <a:ext cx="612648" cy="236325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18"/>
          <p:cNvSpPr/>
          <p:nvPr/>
        </p:nvSpPr>
        <p:spPr>
          <a:xfrm rot="-5400000">
            <a:off x="96406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8"/>
          <p:cNvSpPr/>
          <p:nvPr/>
        </p:nvSpPr>
        <p:spPr>
          <a:xfrm rot="-5400000">
            <a:off x="159597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8"/>
          <p:cNvSpPr/>
          <p:nvPr/>
        </p:nvSpPr>
        <p:spPr>
          <a:xfrm rot="-5400000">
            <a:off x="222787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8"/>
          <p:cNvSpPr/>
          <p:nvPr/>
        </p:nvSpPr>
        <p:spPr>
          <a:xfrm rot="-5400000">
            <a:off x="285978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8"/>
          <p:cNvSpPr/>
          <p:nvPr/>
        </p:nvSpPr>
        <p:spPr>
          <a:xfrm rot="-5400000">
            <a:off x="349168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8"/>
          <p:cNvSpPr/>
          <p:nvPr/>
        </p:nvSpPr>
        <p:spPr>
          <a:xfrm rot="-5400000">
            <a:off x="412359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8"/>
          <p:cNvSpPr/>
          <p:nvPr/>
        </p:nvSpPr>
        <p:spPr>
          <a:xfrm rot="-5400000">
            <a:off x="601930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8"/>
          <p:cNvSpPr/>
          <p:nvPr/>
        </p:nvSpPr>
        <p:spPr>
          <a:xfrm rot="-5400000">
            <a:off x="538740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8"/>
          <p:cNvSpPr/>
          <p:nvPr/>
        </p:nvSpPr>
        <p:spPr>
          <a:xfrm rot="-5400000">
            <a:off x="7283118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18"/>
          <p:cNvSpPr/>
          <p:nvPr/>
        </p:nvSpPr>
        <p:spPr>
          <a:xfrm rot="-5400000">
            <a:off x="665121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18"/>
          <p:cNvSpPr/>
          <p:nvPr/>
        </p:nvSpPr>
        <p:spPr>
          <a:xfrm rot="-5400000">
            <a:off x="8546927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18"/>
          <p:cNvSpPr/>
          <p:nvPr/>
        </p:nvSpPr>
        <p:spPr>
          <a:xfrm rot="-5400000">
            <a:off x="791502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8"/>
          <p:cNvSpPr/>
          <p:nvPr/>
        </p:nvSpPr>
        <p:spPr>
          <a:xfrm rot="-5400000">
            <a:off x="332163" y="3567069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18"/>
          <p:cNvSpPr/>
          <p:nvPr/>
        </p:nvSpPr>
        <p:spPr>
          <a:xfrm>
            <a:off x="499838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8"/>
          <p:cNvSpPr/>
          <p:nvPr/>
        </p:nvSpPr>
        <p:spPr>
          <a:xfrm>
            <a:off x="57504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8"/>
          <p:cNvSpPr/>
          <p:nvPr/>
        </p:nvSpPr>
        <p:spPr>
          <a:xfrm>
            <a:off x="120695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8"/>
          <p:cNvSpPr/>
          <p:nvPr/>
        </p:nvSpPr>
        <p:spPr>
          <a:xfrm>
            <a:off x="183885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8"/>
          <p:cNvSpPr/>
          <p:nvPr/>
        </p:nvSpPr>
        <p:spPr>
          <a:xfrm>
            <a:off x="247076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8"/>
          <p:cNvSpPr/>
          <p:nvPr/>
        </p:nvSpPr>
        <p:spPr>
          <a:xfrm>
            <a:off x="310266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18"/>
          <p:cNvSpPr/>
          <p:nvPr/>
        </p:nvSpPr>
        <p:spPr>
          <a:xfrm>
            <a:off x="373457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8"/>
          <p:cNvSpPr/>
          <p:nvPr/>
        </p:nvSpPr>
        <p:spPr>
          <a:xfrm>
            <a:off x="436647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8"/>
          <p:cNvSpPr/>
          <p:nvPr/>
        </p:nvSpPr>
        <p:spPr>
          <a:xfrm>
            <a:off x="626219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8"/>
          <p:cNvSpPr/>
          <p:nvPr/>
        </p:nvSpPr>
        <p:spPr>
          <a:xfrm>
            <a:off x="563028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8"/>
          <p:cNvSpPr/>
          <p:nvPr/>
        </p:nvSpPr>
        <p:spPr>
          <a:xfrm>
            <a:off x="7526004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8"/>
          <p:cNvSpPr/>
          <p:nvPr/>
        </p:nvSpPr>
        <p:spPr>
          <a:xfrm>
            <a:off x="689409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8"/>
          <p:cNvSpPr/>
          <p:nvPr/>
        </p:nvSpPr>
        <p:spPr>
          <a:xfrm>
            <a:off x="8789813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8"/>
          <p:cNvSpPr/>
          <p:nvPr/>
        </p:nvSpPr>
        <p:spPr>
          <a:xfrm>
            <a:off x="8157909" y="3712646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18"/>
          <p:cNvSpPr/>
          <p:nvPr/>
        </p:nvSpPr>
        <p:spPr>
          <a:xfrm rot="-5400000">
            <a:off x="4439305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18"/>
          <p:cNvSpPr/>
          <p:nvPr/>
        </p:nvSpPr>
        <p:spPr>
          <a:xfrm rot="-5400000">
            <a:off x="64787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18"/>
          <p:cNvSpPr/>
          <p:nvPr/>
        </p:nvSpPr>
        <p:spPr>
          <a:xfrm rot="-5400000">
            <a:off x="127978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8"/>
          <p:cNvSpPr/>
          <p:nvPr/>
        </p:nvSpPr>
        <p:spPr>
          <a:xfrm rot="-5400000">
            <a:off x="191168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18"/>
          <p:cNvSpPr/>
          <p:nvPr/>
        </p:nvSpPr>
        <p:spPr>
          <a:xfrm rot="-5400000">
            <a:off x="254359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8"/>
          <p:cNvSpPr/>
          <p:nvPr/>
        </p:nvSpPr>
        <p:spPr>
          <a:xfrm rot="-5400000">
            <a:off x="317549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8"/>
          <p:cNvSpPr/>
          <p:nvPr/>
        </p:nvSpPr>
        <p:spPr>
          <a:xfrm rot="-5400000">
            <a:off x="380740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18"/>
          <p:cNvSpPr/>
          <p:nvPr/>
        </p:nvSpPr>
        <p:spPr>
          <a:xfrm rot="-5400000">
            <a:off x="570311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8"/>
          <p:cNvSpPr/>
          <p:nvPr/>
        </p:nvSpPr>
        <p:spPr>
          <a:xfrm rot="-5400000">
            <a:off x="507121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8"/>
          <p:cNvSpPr/>
          <p:nvPr/>
        </p:nvSpPr>
        <p:spPr>
          <a:xfrm rot="-5400000">
            <a:off x="6966926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8"/>
          <p:cNvSpPr/>
          <p:nvPr/>
        </p:nvSpPr>
        <p:spPr>
          <a:xfrm rot="-5400000">
            <a:off x="633502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8"/>
          <p:cNvSpPr/>
          <p:nvPr/>
        </p:nvSpPr>
        <p:spPr>
          <a:xfrm rot="-5400000">
            <a:off x="8230735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8"/>
          <p:cNvSpPr/>
          <p:nvPr/>
        </p:nvSpPr>
        <p:spPr>
          <a:xfrm rot="-5400000">
            <a:off x="759883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8"/>
          <p:cNvSpPr/>
          <p:nvPr/>
        </p:nvSpPr>
        <p:spPr>
          <a:xfrm rot="-5400000">
            <a:off x="15971" y="3991165"/>
            <a:ext cx="612648" cy="459486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8"/>
          <p:cNvSpPr/>
          <p:nvPr/>
        </p:nvSpPr>
        <p:spPr>
          <a:xfrm rot="-5400000">
            <a:off x="8745529" y="4103463"/>
            <a:ext cx="595781" cy="201161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8"/>
          <p:cNvSpPr/>
          <p:nvPr/>
        </p:nvSpPr>
        <p:spPr>
          <a:xfrm>
            <a:off x="531499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8"/>
          <p:cNvSpPr/>
          <p:nvPr/>
        </p:nvSpPr>
        <p:spPr>
          <a:xfrm>
            <a:off x="25975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18"/>
          <p:cNvSpPr/>
          <p:nvPr/>
        </p:nvSpPr>
        <p:spPr>
          <a:xfrm>
            <a:off x="89165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18"/>
          <p:cNvSpPr/>
          <p:nvPr/>
        </p:nvSpPr>
        <p:spPr>
          <a:xfrm>
            <a:off x="152356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8"/>
          <p:cNvSpPr/>
          <p:nvPr/>
        </p:nvSpPr>
        <p:spPr>
          <a:xfrm>
            <a:off x="215546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8"/>
          <p:cNvSpPr/>
          <p:nvPr/>
        </p:nvSpPr>
        <p:spPr>
          <a:xfrm>
            <a:off x="278737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8"/>
          <p:cNvSpPr/>
          <p:nvPr/>
        </p:nvSpPr>
        <p:spPr>
          <a:xfrm>
            <a:off x="341927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8"/>
          <p:cNvSpPr/>
          <p:nvPr/>
        </p:nvSpPr>
        <p:spPr>
          <a:xfrm>
            <a:off x="405118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8"/>
          <p:cNvSpPr/>
          <p:nvPr/>
        </p:nvSpPr>
        <p:spPr>
          <a:xfrm>
            <a:off x="468308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18"/>
          <p:cNvSpPr/>
          <p:nvPr/>
        </p:nvSpPr>
        <p:spPr>
          <a:xfrm>
            <a:off x="657880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18"/>
          <p:cNvSpPr/>
          <p:nvPr/>
        </p:nvSpPr>
        <p:spPr>
          <a:xfrm>
            <a:off x="594689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8"/>
          <p:cNvSpPr/>
          <p:nvPr/>
        </p:nvSpPr>
        <p:spPr>
          <a:xfrm>
            <a:off x="7842610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8"/>
          <p:cNvSpPr/>
          <p:nvPr/>
        </p:nvSpPr>
        <p:spPr>
          <a:xfrm>
            <a:off x="721070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8"/>
          <p:cNvSpPr/>
          <p:nvPr/>
        </p:nvSpPr>
        <p:spPr>
          <a:xfrm>
            <a:off x="8474515" y="4135371"/>
            <a:ext cx="127313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8"/>
          <p:cNvSpPr/>
          <p:nvPr/>
        </p:nvSpPr>
        <p:spPr>
          <a:xfrm rot="-5400000">
            <a:off x="4948002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8"/>
          <p:cNvSpPr/>
          <p:nvPr/>
        </p:nvSpPr>
        <p:spPr>
          <a:xfrm rot="-5400000">
            <a:off x="-11926" y="4351089"/>
            <a:ext cx="232840" cy="208987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18"/>
          <p:cNvSpPr/>
          <p:nvPr/>
        </p:nvSpPr>
        <p:spPr>
          <a:xfrm rot="-5400000">
            <a:off x="115657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18"/>
          <p:cNvSpPr/>
          <p:nvPr/>
        </p:nvSpPr>
        <p:spPr>
          <a:xfrm rot="-5400000">
            <a:off x="1788476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8"/>
          <p:cNvSpPr/>
          <p:nvPr/>
        </p:nvSpPr>
        <p:spPr>
          <a:xfrm rot="-5400000">
            <a:off x="242038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8"/>
          <p:cNvSpPr/>
          <p:nvPr/>
        </p:nvSpPr>
        <p:spPr>
          <a:xfrm rot="-5400000">
            <a:off x="3052287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8"/>
          <p:cNvSpPr/>
          <p:nvPr/>
        </p:nvSpPr>
        <p:spPr>
          <a:xfrm rot="-5400000">
            <a:off x="3684192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8"/>
          <p:cNvSpPr/>
          <p:nvPr/>
        </p:nvSpPr>
        <p:spPr>
          <a:xfrm rot="-5400000">
            <a:off x="4316097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8"/>
          <p:cNvSpPr/>
          <p:nvPr/>
        </p:nvSpPr>
        <p:spPr>
          <a:xfrm rot="-5400000">
            <a:off x="621181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8"/>
          <p:cNvSpPr/>
          <p:nvPr/>
        </p:nvSpPr>
        <p:spPr>
          <a:xfrm rot="-5400000">
            <a:off x="5579907" y="4253167"/>
            <a:ext cx="232840" cy="404830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8"/>
          <p:cNvSpPr/>
          <p:nvPr/>
        </p:nvSpPr>
        <p:spPr>
          <a:xfrm rot="-5400000">
            <a:off x="7475621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8"/>
          <p:cNvSpPr/>
          <p:nvPr/>
        </p:nvSpPr>
        <p:spPr>
          <a:xfrm rot="-5400000">
            <a:off x="6843716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8"/>
          <p:cNvSpPr/>
          <p:nvPr/>
        </p:nvSpPr>
        <p:spPr>
          <a:xfrm rot="-5400000">
            <a:off x="8739430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8"/>
          <p:cNvSpPr/>
          <p:nvPr/>
        </p:nvSpPr>
        <p:spPr>
          <a:xfrm rot="-5400000">
            <a:off x="8107526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8"/>
          <p:cNvSpPr/>
          <p:nvPr/>
        </p:nvSpPr>
        <p:spPr>
          <a:xfrm rot="-5400000">
            <a:off x="520932" y="4253167"/>
            <a:ext cx="232840" cy="404829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8"/>
          <p:cNvSpPr/>
          <p:nvPr/>
        </p:nvSpPr>
        <p:spPr>
          <a:xfrm>
            <a:off x="609465" y="4561319"/>
            <a:ext cx="8273246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8"/>
          <p:cNvSpPr/>
          <p:nvPr/>
        </p:nvSpPr>
        <p:spPr>
          <a:xfrm>
            <a:off x="534037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8"/>
          <p:cNvSpPr/>
          <p:nvPr/>
        </p:nvSpPr>
        <p:spPr>
          <a:xfrm>
            <a:off x="28309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8"/>
          <p:cNvSpPr/>
          <p:nvPr/>
        </p:nvSpPr>
        <p:spPr>
          <a:xfrm>
            <a:off x="91525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8"/>
          <p:cNvSpPr/>
          <p:nvPr/>
        </p:nvSpPr>
        <p:spPr>
          <a:xfrm>
            <a:off x="154741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8"/>
          <p:cNvSpPr/>
          <p:nvPr/>
        </p:nvSpPr>
        <p:spPr>
          <a:xfrm>
            <a:off x="217957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8"/>
          <p:cNvSpPr/>
          <p:nvPr/>
        </p:nvSpPr>
        <p:spPr>
          <a:xfrm>
            <a:off x="281173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8"/>
          <p:cNvSpPr/>
          <p:nvPr/>
        </p:nvSpPr>
        <p:spPr>
          <a:xfrm>
            <a:off x="344389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8"/>
          <p:cNvSpPr/>
          <p:nvPr/>
        </p:nvSpPr>
        <p:spPr>
          <a:xfrm>
            <a:off x="407605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8"/>
          <p:cNvSpPr/>
          <p:nvPr/>
        </p:nvSpPr>
        <p:spPr>
          <a:xfrm>
            <a:off x="470821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18"/>
          <p:cNvSpPr/>
          <p:nvPr/>
        </p:nvSpPr>
        <p:spPr>
          <a:xfrm>
            <a:off x="660469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18"/>
          <p:cNvSpPr/>
          <p:nvPr/>
        </p:nvSpPr>
        <p:spPr>
          <a:xfrm>
            <a:off x="597253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18"/>
          <p:cNvSpPr/>
          <p:nvPr/>
        </p:nvSpPr>
        <p:spPr>
          <a:xfrm>
            <a:off x="786901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8"/>
          <p:cNvSpPr/>
          <p:nvPr/>
        </p:nvSpPr>
        <p:spPr>
          <a:xfrm>
            <a:off x="723685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8"/>
          <p:cNvSpPr/>
          <p:nvPr/>
        </p:nvSpPr>
        <p:spPr>
          <a:xfrm>
            <a:off x="8501175" y="365858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8"/>
          <p:cNvSpPr/>
          <p:nvPr/>
        </p:nvSpPr>
        <p:spPr>
          <a:xfrm>
            <a:off x="534037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8"/>
          <p:cNvSpPr/>
          <p:nvPr/>
        </p:nvSpPr>
        <p:spPr>
          <a:xfrm>
            <a:off x="28309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8"/>
          <p:cNvSpPr/>
          <p:nvPr/>
        </p:nvSpPr>
        <p:spPr>
          <a:xfrm>
            <a:off x="91525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8"/>
          <p:cNvSpPr/>
          <p:nvPr/>
        </p:nvSpPr>
        <p:spPr>
          <a:xfrm>
            <a:off x="154741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8"/>
          <p:cNvSpPr/>
          <p:nvPr/>
        </p:nvSpPr>
        <p:spPr>
          <a:xfrm>
            <a:off x="217957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8"/>
          <p:cNvSpPr/>
          <p:nvPr/>
        </p:nvSpPr>
        <p:spPr>
          <a:xfrm>
            <a:off x="281173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18"/>
          <p:cNvSpPr/>
          <p:nvPr/>
        </p:nvSpPr>
        <p:spPr>
          <a:xfrm>
            <a:off x="344389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8"/>
          <p:cNvSpPr/>
          <p:nvPr/>
        </p:nvSpPr>
        <p:spPr>
          <a:xfrm>
            <a:off x="407605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18"/>
          <p:cNvSpPr/>
          <p:nvPr/>
        </p:nvSpPr>
        <p:spPr>
          <a:xfrm>
            <a:off x="470821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8"/>
          <p:cNvSpPr/>
          <p:nvPr/>
        </p:nvSpPr>
        <p:spPr>
          <a:xfrm>
            <a:off x="660469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8"/>
          <p:cNvSpPr/>
          <p:nvPr/>
        </p:nvSpPr>
        <p:spPr>
          <a:xfrm>
            <a:off x="597253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18"/>
          <p:cNvSpPr/>
          <p:nvPr/>
        </p:nvSpPr>
        <p:spPr>
          <a:xfrm>
            <a:off x="786901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8"/>
          <p:cNvSpPr/>
          <p:nvPr/>
        </p:nvSpPr>
        <p:spPr>
          <a:xfrm>
            <a:off x="723685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8"/>
          <p:cNvSpPr/>
          <p:nvPr/>
        </p:nvSpPr>
        <p:spPr>
          <a:xfrm>
            <a:off x="8501175" y="121135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8"/>
          <p:cNvSpPr/>
          <p:nvPr/>
        </p:nvSpPr>
        <p:spPr>
          <a:xfrm>
            <a:off x="534037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8"/>
          <p:cNvSpPr/>
          <p:nvPr/>
        </p:nvSpPr>
        <p:spPr>
          <a:xfrm>
            <a:off x="28309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8"/>
          <p:cNvSpPr/>
          <p:nvPr/>
        </p:nvSpPr>
        <p:spPr>
          <a:xfrm>
            <a:off x="91525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8"/>
          <p:cNvSpPr/>
          <p:nvPr/>
        </p:nvSpPr>
        <p:spPr>
          <a:xfrm>
            <a:off x="154741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8"/>
          <p:cNvSpPr/>
          <p:nvPr/>
        </p:nvSpPr>
        <p:spPr>
          <a:xfrm>
            <a:off x="217957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8"/>
          <p:cNvSpPr/>
          <p:nvPr/>
        </p:nvSpPr>
        <p:spPr>
          <a:xfrm>
            <a:off x="281173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8"/>
          <p:cNvSpPr/>
          <p:nvPr/>
        </p:nvSpPr>
        <p:spPr>
          <a:xfrm>
            <a:off x="344389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8"/>
          <p:cNvSpPr/>
          <p:nvPr/>
        </p:nvSpPr>
        <p:spPr>
          <a:xfrm>
            <a:off x="407605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8"/>
          <p:cNvSpPr/>
          <p:nvPr/>
        </p:nvSpPr>
        <p:spPr>
          <a:xfrm>
            <a:off x="470821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8"/>
          <p:cNvSpPr/>
          <p:nvPr/>
        </p:nvSpPr>
        <p:spPr>
          <a:xfrm>
            <a:off x="660469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8"/>
          <p:cNvSpPr/>
          <p:nvPr/>
        </p:nvSpPr>
        <p:spPr>
          <a:xfrm>
            <a:off x="597253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8"/>
          <p:cNvSpPr/>
          <p:nvPr/>
        </p:nvSpPr>
        <p:spPr>
          <a:xfrm>
            <a:off x="786901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8"/>
          <p:cNvSpPr/>
          <p:nvPr/>
        </p:nvSpPr>
        <p:spPr>
          <a:xfrm>
            <a:off x="723685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18"/>
          <p:cNvSpPr/>
          <p:nvPr/>
        </p:nvSpPr>
        <p:spPr>
          <a:xfrm>
            <a:off x="8501175" y="2053953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8"/>
          <p:cNvSpPr/>
          <p:nvPr/>
        </p:nvSpPr>
        <p:spPr>
          <a:xfrm>
            <a:off x="534037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8"/>
          <p:cNvSpPr/>
          <p:nvPr/>
        </p:nvSpPr>
        <p:spPr>
          <a:xfrm>
            <a:off x="28309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8"/>
          <p:cNvSpPr/>
          <p:nvPr/>
        </p:nvSpPr>
        <p:spPr>
          <a:xfrm>
            <a:off x="91525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8"/>
          <p:cNvSpPr/>
          <p:nvPr/>
        </p:nvSpPr>
        <p:spPr>
          <a:xfrm>
            <a:off x="154741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8"/>
          <p:cNvSpPr/>
          <p:nvPr/>
        </p:nvSpPr>
        <p:spPr>
          <a:xfrm>
            <a:off x="217957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18"/>
          <p:cNvSpPr/>
          <p:nvPr/>
        </p:nvSpPr>
        <p:spPr>
          <a:xfrm>
            <a:off x="281173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8"/>
          <p:cNvSpPr/>
          <p:nvPr/>
        </p:nvSpPr>
        <p:spPr>
          <a:xfrm>
            <a:off x="344389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8"/>
          <p:cNvSpPr/>
          <p:nvPr/>
        </p:nvSpPr>
        <p:spPr>
          <a:xfrm>
            <a:off x="407605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8"/>
          <p:cNvSpPr/>
          <p:nvPr/>
        </p:nvSpPr>
        <p:spPr>
          <a:xfrm>
            <a:off x="470821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8"/>
          <p:cNvSpPr/>
          <p:nvPr/>
        </p:nvSpPr>
        <p:spPr>
          <a:xfrm>
            <a:off x="660469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8"/>
          <p:cNvSpPr/>
          <p:nvPr/>
        </p:nvSpPr>
        <p:spPr>
          <a:xfrm>
            <a:off x="597253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8"/>
          <p:cNvSpPr/>
          <p:nvPr/>
        </p:nvSpPr>
        <p:spPr>
          <a:xfrm>
            <a:off x="786901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18"/>
          <p:cNvSpPr/>
          <p:nvPr/>
        </p:nvSpPr>
        <p:spPr>
          <a:xfrm>
            <a:off x="723685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18"/>
          <p:cNvSpPr/>
          <p:nvPr/>
        </p:nvSpPr>
        <p:spPr>
          <a:xfrm>
            <a:off x="8501175" y="2902626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8"/>
          <p:cNvSpPr/>
          <p:nvPr/>
        </p:nvSpPr>
        <p:spPr>
          <a:xfrm>
            <a:off x="534037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18"/>
          <p:cNvSpPr/>
          <p:nvPr/>
        </p:nvSpPr>
        <p:spPr>
          <a:xfrm>
            <a:off x="28309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18"/>
          <p:cNvSpPr/>
          <p:nvPr/>
        </p:nvSpPr>
        <p:spPr>
          <a:xfrm>
            <a:off x="91525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8"/>
          <p:cNvSpPr/>
          <p:nvPr/>
        </p:nvSpPr>
        <p:spPr>
          <a:xfrm>
            <a:off x="154741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8"/>
          <p:cNvSpPr/>
          <p:nvPr/>
        </p:nvSpPr>
        <p:spPr>
          <a:xfrm>
            <a:off x="217957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18"/>
          <p:cNvSpPr/>
          <p:nvPr/>
        </p:nvSpPr>
        <p:spPr>
          <a:xfrm>
            <a:off x="281173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18"/>
          <p:cNvSpPr/>
          <p:nvPr/>
        </p:nvSpPr>
        <p:spPr>
          <a:xfrm>
            <a:off x="344389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8"/>
          <p:cNvSpPr/>
          <p:nvPr/>
        </p:nvSpPr>
        <p:spPr>
          <a:xfrm>
            <a:off x="407605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8"/>
          <p:cNvSpPr/>
          <p:nvPr/>
        </p:nvSpPr>
        <p:spPr>
          <a:xfrm>
            <a:off x="470821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8"/>
          <p:cNvSpPr/>
          <p:nvPr/>
        </p:nvSpPr>
        <p:spPr>
          <a:xfrm>
            <a:off x="660469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8"/>
          <p:cNvSpPr/>
          <p:nvPr/>
        </p:nvSpPr>
        <p:spPr>
          <a:xfrm>
            <a:off x="597253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8"/>
          <p:cNvSpPr/>
          <p:nvPr/>
        </p:nvSpPr>
        <p:spPr>
          <a:xfrm>
            <a:off x="786901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8"/>
          <p:cNvSpPr/>
          <p:nvPr/>
        </p:nvSpPr>
        <p:spPr>
          <a:xfrm>
            <a:off x="723685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18"/>
          <p:cNvSpPr/>
          <p:nvPr/>
        </p:nvSpPr>
        <p:spPr>
          <a:xfrm>
            <a:off x="8501175" y="3746805"/>
            <a:ext cx="75011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18"/>
          <p:cNvSpPr txBox="1"/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8"/>
          <p:cNvSpPr txBox="1"/>
          <p:nvPr>
            <p:ph idx="1" type="body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6" name="Google Shape;926;p18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18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18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929" name="Google Shape;929;p18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9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9"/>
          <p:cNvSpPr txBox="1"/>
          <p:nvPr>
            <p:ph idx="1" type="body"/>
          </p:nvPr>
        </p:nvSpPr>
        <p:spPr>
          <a:xfrm>
            <a:off x="768096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33" name="Google Shape;933;p19"/>
          <p:cNvSpPr txBox="1"/>
          <p:nvPr>
            <p:ph idx="2" type="body"/>
          </p:nvPr>
        </p:nvSpPr>
        <p:spPr>
          <a:xfrm>
            <a:off x="4491990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34" name="Google Shape;934;p19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19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6" name="Google Shape;936;p19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anie" type="twoTxTwoObj">
  <p:cSld name="TWO_OBJECTS_WITH_TEX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0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20"/>
          <p:cNvSpPr txBox="1"/>
          <p:nvPr>
            <p:ph idx="1" type="body"/>
          </p:nvPr>
        </p:nvSpPr>
        <p:spPr>
          <a:xfrm>
            <a:off x="768096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40" name="Google Shape;940;p20"/>
          <p:cNvSpPr txBox="1"/>
          <p:nvPr>
            <p:ph idx="2" type="body"/>
          </p:nvPr>
        </p:nvSpPr>
        <p:spPr>
          <a:xfrm>
            <a:off x="768096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41" name="Google Shape;941;p20"/>
          <p:cNvSpPr txBox="1"/>
          <p:nvPr>
            <p:ph idx="3" type="body"/>
          </p:nvPr>
        </p:nvSpPr>
        <p:spPr>
          <a:xfrm>
            <a:off x="4491990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42" name="Google Shape;942;p20"/>
          <p:cNvSpPr txBox="1"/>
          <p:nvPr>
            <p:ph idx="4" type="body"/>
          </p:nvPr>
        </p:nvSpPr>
        <p:spPr>
          <a:xfrm>
            <a:off x="4491990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43" name="Google Shape;943;p20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20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20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n nadpis" type="titleOnly">
  <p:cSld name="TITLE_ONLY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1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21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21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21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a" type="blank">
  <p:cSld name="BLANK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2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3" name="Google Shape;953;p22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4" name="Google Shape;954;p22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popisom" type="objTx">
  <p:cSld name="OBJECT_WITH_CAPTION_TEXT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3"/>
          <p:cNvSpPr txBox="1"/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7" name="Google Shape;957;p23"/>
          <p:cNvSpPr txBox="1"/>
          <p:nvPr>
            <p:ph idx="1" type="body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/>
        </p:txBody>
      </p:sp>
      <p:sp>
        <p:nvSpPr>
          <p:cNvPr id="958" name="Google Shape;958;p23"/>
          <p:cNvSpPr txBox="1"/>
          <p:nvPr>
            <p:ph idx="2" type="body"/>
          </p:nvPr>
        </p:nvSpPr>
        <p:spPr>
          <a:xfrm>
            <a:off x="768096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59" name="Google Shape;959;p23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0" name="Google Shape;960;p23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23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ok s popisom" type="picTx">
  <p:cSld name="PICTURE_WITH_CAPTION_TEXT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4"/>
          <p:cNvSpPr txBox="1"/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4" name="Google Shape;964;p24"/>
          <p:cNvSpPr/>
          <p:nvPr>
            <p:ph idx="2" type="pic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rgbClr val="EEE09A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65" name="Google Shape;965;p24"/>
          <p:cNvSpPr txBox="1"/>
          <p:nvPr>
            <p:ph idx="1" type="body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66" name="Google Shape;966;p24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7" name="Google Shape;967;p24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24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969" name="Google Shape;969;p24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15" name="Google Shape;15;p15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"/>
          <p:cNvSpPr txBox="1"/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SOCIOEKONOMICKÝ POHYB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88" name="Google Shape;988;p1"/>
          <p:cNvSpPr txBox="1"/>
          <p:nvPr>
            <p:ph idx="1" type="subTitle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0"/>
          <p:cNvSpPr txBox="1"/>
          <p:nvPr>
            <p:ph type="title"/>
          </p:nvPr>
        </p:nvSpPr>
        <p:spPr>
          <a:xfrm>
            <a:off x="768096" y="609600"/>
            <a:ext cx="837590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NÁRODNOSTNÁ A JAZYKOVÁ ŠTRUKTÚRA OBYV.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56" name="Google Shape;1056;p10"/>
          <p:cNvSpPr txBox="1"/>
          <p:nvPr>
            <p:ph idx="1" type="body"/>
          </p:nvPr>
        </p:nvSpPr>
        <p:spPr>
          <a:xfrm>
            <a:off x="304799" y="2590800"/>
            <a:ext cx="8610601" cy="371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Národ</a:t>
            </a:r>
            <a:r>
              <a:rPr lang="sk-SK">
                <a:solidFill>
                  <a:srgbClr val="00B050"/>
                </a:solidFill>
              </a:rPr>
              <a:t> </a:t>
            </a:r>
            <a:r>
              <a:rPr lang="sk-SK"/>
              <a:t>– spoločenstvo obyv. spoločný historický vývoj, jazyk, územie, kultúra, tradície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Národnosť</a:t>
            </a:r>
            <a:r>
              <a:rPr lang="sk-SK"/>
              <a:t> – príslušnosť k určitému národu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- viac ako 2 000 národov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/>
              <a:t>Najpočetnejšie</a:t>
            </a:r>
            <a:r>
              <a:rPr lang="sk-SK"/>
              <a:t> : Číňania, Hindustánci, Američania, Rusi, Bengálci, Japonci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1"/>
          <p:cNvSpPr txBox="1"/>
          <p:nvPr>
            <p:ph idx="1" type="body"/>
          </p:nvPr>
        </p:nvSpPr>
        <p:spPr>
          <a:xfrm>
            <a:off x="685800" y="1066800"/>
            <a:ext cx="7753350" cy="5242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Jazyk</a:t>
            </a:r>
            <a:r>
              <a:rPr lang="sk-SK"/>
              <a:t> – dôležitý prvok národa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Príbuzné jazyky sa zoskupujú do </a:t>
            </a:r>
            <a:r>
              <a:rPr b="1" lang="sk-SK">
                <a:solidFill>
                  <a:srgbClr val="00B050"/>
                </a:solidFill>
              </a:rPr>
              <a:t>jazyk. rodiny</a:t>
            </a:r>
            <a:r>
              <a:rPr lang="sk-SK"/>
              <a:t>, ktorá sa člení na jazyk. skupiny a podskupiny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 - najpočetnejšie JR: </a:t>
            </a:r>
            <a:r>
              <a:rPr b="1" lang="sk-SK">
                <a:solidFill>
                  <a:srgbClr val="00B050"/>
                </a:solidFill>
              </a:rPr>
              <a:t>indoeurópska a čínskotibetská (cca 30)</a:t>
            </a:r>
            <a:endParaRPr b="1">
              <a:solidFill>
                <a:srgbClr val="00B050"/>
              </a:solidFill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Jazyk. rodiny v Európe: </a:t>
            </a:r>
            <a:r>
              <a:rPr b="1" lang="sk-SK">
                <a:solidFill>
                  <a:srgbClr val="00B050"/>
                </a:solidFill>
              </a:rPr>
              <a:t>indoeurópska, </a:t>
            </a:r>
            <a:endParaRPr b="1">
              <a:solidFill>
                <a:srgbClr val="00B050"/>
              </a:solidFill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uralská </a:t>
            </a:r>
            <a:r>
              <a:rPr b="1" lang="sk-SK">
                <a:solidFill>
                  <a:srgbClr val="000000"/>
                </a:solidFill>
              </a:rPr>
              <a:t>/ </a:t>
            </a:r>
            <a:r>
              <a:rPr lang="sk-SK">
                <a:solidFill>
                  <a:srgbClr val="000000"/>
                </a:solidFill>
              </a:rPr>
              <a:t>Maďari, Fíni, Laponci, Estónci/</a:t>
            </a:r>
            <a:endParaRPr>
              <a:solidFill>
                <a:srgbClr val="000000"/>
              </a:solidFill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altajská </a:t>
            </a:r>
            <a:r>
              <a:rPr b="1" lang="sk-SK">
                <a:solidFill>
                  <a:srgbClr val="000000"/>
                </a:solidFill>
              </a:rPr>
              <a:t>/</a:t>
            </a:r>
            <a:r>
              <a:rPr b="1" lang="sk-SK">
                <a:solidFill>
                  <a:srgbClr val="00B05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Turci/</a:t>
            </a:r>
            <a:endParaRPr>
              <a:solidFill>
                <a:srgbClr val="000000"/>
              </a:solidFill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baskická </a:t>
            </a:r>
            <a:r>
              <a:rPr lang="sk-SK">
                <a:solidFill>
                  <a:srgbClr val="000000"/>
                </a:solidFill>
              </a:rPr>
              <a:t>/Baskovia/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sk-SK"/>
              <a:t>- najrozšírenejšie rodné jazyky : čínština, </a:t>
            </a:r>
            <a:r>
              <a:rPr lang="sk-SK"/>
              <a:t>španielčina,</a:t>
            </a:r>
            <a:r>
              <a:rPr lang="sk-SK"/>
              <a:t>angličtina, </a:t>
            </a:r>
            <a:r>
              <a:rPr lang="sk-SK"/>
              <a:t>arabčina,</a:t>
            </a:r>
            <a:r>
              <a:rPr lang="sk-SK"/>
              <a:t>, hindština,bengálčina, portugalčina,</a:t>
            </a:r>
            <a:r>
              <a:rPr lang="sk-SK"/>
              <a:t>ruština,</a:t>
            </a:r>
            <a:r>
              <a:rPr lang="sk-SK"/>
              <a:t> japončina, nemčina, francúzština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sk-SK"/>
              <a:t>- najpoužívanejším svetovým jazykom je v súčasnosti </a:t>
            </a:r>
            <a:r>
              <a:rPr lang="sk-SK">
                <a:solidFill>
                  <a:srgbClr val="00B050"/>
                </a:solidFill>
              </a:rPr>
              <a:t>angličtina</a:t>
            </a: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60c76d2c7c_0_8"/>
          <p:cNvSpPr txBox="1"/>
          <p:nvPr>
            <p:ph idx="1" type="body"/>
          </p:nvPr>
        </p:nvSpPr>
        <p:spPr>
          <a:xfrm>
            <a:off x="685475" y="922675"/>
            <a:ext cx="7290000" cy="5122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-SK"/>
              <a:t>Indoeurópska jazyková rodina: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-SK"/>
              <a:t>Skupiny: </a:t>
            </a:r>
            <a:r>
              <a:rPr lang="sk-SK" u="sng"/>
              <a:t>Slovanské jazyky</a:t>
            </a:r>
            <a:r>
              <a:rPr lang="sk-SK"/>
              <a:t> </a:t>
            </a:r>
            <a:r>
              <a:rPr lang="sk-SK"/>
              <a:t>/západní - Češi, Slováci, Poliaci/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-SK"/>
              <a:t>                         / východní - Rusi, Bielorusi, Ukrajinci/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-SK"/>
              <a:t>                         /južní - Srbi, Chorváti, Slovinci, Macedónci,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-SK"/>
              <a:t>                                      Černohorci, Bosniaci/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-SK" u="sng"/>
              <a:t>Germánske jazyky</a:t>
            </a:r>
            <a:r>
              <a:rPr lang="sk-SK"/>
              <a:t> /Anglický, Nemecký, Holandský, Švédsky, Dánsky,Islandský,Frízsky 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-SK" u="sng"/>
              <a:t>Románske jazyky </a:t>
            </a:r>
            <a:r>
              <a:rPr lang="sk-SK"/>
              <a:t>  / Španielčina, Portugalčina, Francúzština,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sk-SK"/>
              <a:t>Taliančina, Latinčina, Rumunčina, Moldavčina/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60c76d2c7c_0_1"/>
          <p:cNvSpPr txBox="1"/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g60c76d2c7c_0_1"/>
          <p:cNvSpPr txBox="1"/>
          <p:nvPr>
            <p:ph idx="1" type="body"/>
          </p:nvPr>
        </p:nvSpPr>
        <p:spPr>
          <a:xfrm>
            <a:off x="768097" y="2286000"/>
            <a:ext cx="7290000" cy="4023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075" name="Google Shape;1075;g60c76d2c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75" y="316725"/>
            <a:ext cx="8703324" cy="53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2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081" name="Google Shape;1081;p12"/>
          <p:cNvSpPr txBox="1"/>
          <p:nvPr>
            <p:ph idx="1" type="body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082" name="Google Shape;10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463"/>
            <a:ext cx="9069915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3"/>
          <p:cNvSpPr txBox="1"/>
          <p:nvPr>
            <p:ph type="title"/>
          </p:nvPr>
        </p:nvSpPr>
        <p:spPr>
          <a:xfrm>
            <a:off x="768096" y="228600"/>
            <a:ext cx="837590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ŠTRUKTÚRA OBYV. PODĽA VZDELANIA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88" name="Google Shape;1088;p13"/>
          <p:cNvSpPr txBox="1"/>
          <p:nvPr>
            <p:ph idx="1" type="body"/>
          </p:nvPr>
        </p:nvSpPr>
        <p:spPr>
          <a:xfrm>
            <a:off x="762000" y="1371600"/>
            <a:ext cx="7290053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- najčastejšie : údaje o najvyššom ukončenom stupni vzdelania, hodnotia sa 3 typy škôl: základné, stredné, univerzitné</a:t>
            </a:r>
            <a:endParaRPr/>
          </a:p>
        </p:txBody>
      </p:sp>
      <p:pic>
        <p:nvPicPr>
          <p:cNvPr descr="Výsledok vyh&amp;lcaron;adávania obrázkov pre dopyt illiteracy of world map 2015" id="1089" name="Google Shape;10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0"/>
            <a:ext cx="8915400" cy="4130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3"/>
          <p:cNvSpPr txBox="1"/>
          <p:nvPr/>
        </p:nvSpPr>
        <p:spPr>
          <a:xfrm>
            <a:off x="2971800" y="6324600"/>
            <a:ext cx="35814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Gramotnosť vo svete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4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096" name="Google Shape;1096;p14"/>
          <p:cNvSpPr txBox="1"/>
          <p:nvPr>
            <p:ph idx="1" type="body"/>
          </p:nvPr>
        </p:nvSpPr>
        <p:spPr>
          <a:xfrm>
            <a:off x="1524000" y="6248400"/>
            <a:ext cx="6172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Množstvo financií vkladaných do vzdelania</a:t>
            </a:r>
            <a:endParaRPr/>
          </a:p>
        </p:txBody>
      </p:sp>
      <p:pic>
        <p:nvPicPr>
          <p:cNvPr id="1097" name="Google Shape;10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220" y="153955"/>
            <a:ext cx="8153659" cy="609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ŠTRUKTÚRA OBYVATEĽSTVA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94" name="Google Shape;994;p2"/>
          <p:cNvSpPr txBox="1"/>
          <p:nvPr>
            <p:ph idx="1" type="body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sk-SK"/>
              <a:t>Hodnotiace znaky: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1. biologické </a:t>
            </a:r>
            <a:r>
              <a:rPr lang="sk-SK"/>
              <a:t>– pohlavie, vek, rasa, zdravotný stav...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2. kultúrne </a:t>
            </a:r>
            <a:r>
              <a:rPr lang="sk-SK"/>
              <a:t>-  štruktúra podľa vzdelania, národnosti, jazyka, náboženstva...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3. ekonomické </a:t>
            </a:r>
            <a:r>
              <a:rPr lang="sk-SK"/>
              <a:t>– štruktúra podľa zamestnania, sociálna štruktúra...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"/>
          <p:cNvSpPr txBox="1"/>
          <p:nvPr>
            <p:ph type="title"/>
          </p:nvPr>
        </p:nvSpPr>
        <p:spPr>
          <a:xfrm>
            <a:off x="762000" y="0"/>
            <a:ext cx="7290000" cy="1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OBYV. PODĽA POHLAVIA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0" name="Google Shape;1000;p3"/>
          <p:cNvSpPr txBox="1"/>
          <p:nvPr>
            <p:ph idx="1" type="body"/>
          </p:nvPr>
        </p:nvSpPr>
        <p:spPr>
          <a:xfrm>
            <a:off x="762000" y="990600"/>
            <a:ext cx="7290053" cy="440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- najčastejšie sa vyjadruje percentuálnym podielom žien a mužov z celkového počtu obyv. alebo ukazovateľom počtu žien pripadajúcich na 1 000 mužov ( alebo opačne)</a:t>
            </a:r>
            <a:endParaRPr/>
          </a:p>
        </p:txBody>
      </p:sp>
      <p:pic>
        <p:nvPicPr>
          <p:cNvPr descr="http://www.financnytrh.com/ias/profile2_articles/2015_clanky_III/Tato_mapa_ukazuje_pomer_zien_voci_muzom_po_celom_svete_2015.png" id="1001" name="Google Shape;10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0" y="1905000"/>
            <a:ext cx="7112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"/>
          <p:cNvSpPr txBox="1"/>
          <p:nvPr>
            <p:ph idx="1" type="body"/>
          </p:nvPr>
        </p:nvSpPr>
        <p:spPr>
          <a:xfrm>
            <a:off x="1371600" y="1524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Faktory: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               Rozdielna mortalita mužov a žien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               Socioekonomické rozdiely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               Migrácia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               Vojnové konflikty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V ekonomicky rozvinutých krajinách  - prevaha žien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V menej rozvinutých krajinách – prevaha mužov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5"/>
          <p:cNvSpPr txBox="1"/>
          <p:nvPr>
            <p:ph type="title"/>
          </p:nvPr>
        </p:nvSpPr>
        <p:spPr>
          <a:xfrm>
            <a:off x="685800" y="228600"/>
            <a:ext cx="72900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ŠTRUKTÚRA OBYV. PODĽA VEKU</a:t>
            </a:r>
            <a:endParaRPr/>
          </a:p>
        </p:txBody>
      </p:sp>
      <p:sp>
        <p:nvSpPr>
          <p:cNvPr id="1012" name="Google Shape;1012;p5"/>
          <p:cNvSpPr txBox="1"/>
          <p:nvPr>
            <p:ph idx="1" type="body"/>
          </p:nvPr>
        </p:nvSpPr>
        <p:spPr>
          <a:xfrm>
            <a:off x="609600" y="1295400"/>
            <a:ext cx="80772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sk-SK" sz="2400"/>
              <a:t>- na zobrazenie vekovej a pohlavnej štruktúry sa používa </a:t>
            </a:r>
            <a:r>
              <a:rPr b="1" lang="sk-SK" sz="2400">
                <a:solidFill>
                  <a:srgbClr val="00B050"/>
                </a:solidFill>
              </a:rPr>
              <a:t>veková pyramída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sk-SK" sz="2400" u="sng"/>
              <a:t>Predproduktívny vek</a:t>
            </a:r>
            <a:r>
              <a:rPr lang="sk-SK" sz="2400"/>
              <a:t> : 0-14 rokov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sk-SK" sz="2400" u="sng"/>
              <a:t>Produktívny vek</a:t>
            </a:r>
            <a:r>
              <a:rPr lang="sk-SK" sz="2400"/>
              <a:t> : 15 – 64 rokov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sk-SK" sz="2400" u="sng"/>
              <a:t>Poproduktívny vek</a:t>
            </a:r>
            <a:r>
              <a:rPr lang="sk-SK" sz="2400"/>
              <a:t> : nad 65 rokov</a:t>
            </a:r>
            <a:endParaRPr i="1" sz="2400" u="sng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descr="Výsledok vyh&amp;lcaron;adávania obrázkov pre dopyt vekové pyramídy" id="1013" name="Google Shape;10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657600"/>
            <a:ext cx="6638568" cy="2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5"/>
          <p:cNvSpPr txBox="1"/>
          <p:nvPr/>
        </p:nvSpPr>
        <p:spPr>
          <a:xfrm>
            <a:off x="0" y="5105400"/>
            <a:ext cx="45720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65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5" name="Google Shape;10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619" y="1981200"/>
            <a:ext cx="2565273" cy="246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5"/>
          <p:cNvSpPr txBox="1"/>
          <p:nvPr/>
        </p:nvSpPr>
        <p:spPr>
          <a:xfrm>
            <a:off x="6781800" y="4343400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Veková pyramída - svet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"/>
          <p:cNvSpPr txBox="1"/>
          <p:nvPr>
            <p:ph type="title"/>
          </p:nvPr>
        </p:nvSpPr>
        <p:spPr>
          <a:xfrm>
            <a:off x="762000" y="228600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RASOVÁ ŠTRUKTÚRA OBYV.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22" name="Google Shape;1022;p6"/>
          <p:cNvSpPr txBox="1"/>
          <p:nvPr>
            <p:ph idx="1" type="body"/>
          </p:nvPr>
        </p:nvSpPr>
        <p:spPr>
          <a:xfrm>
            <a:off x="768097" y="1371600"/>
            <a:ext cx="7290053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Rasa </a:t>
            </a:r>
            <a:r>
              <a:rPr lang="sk-SK"/>
              <a:t>– biologická kategória, určujúcimi znakmi sú : Farba pokožky, veľkosť a tvar lebky, črty tváre, farba a tvar vlasov, stavba tela a jeho výška.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Základné typy :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Europoidná rasa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Mongoloidná rasa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Ekvatoriálna rasa</a:t>
            </a:r>
            <a:endParaRPr/>
          </a:p>
        </p:txBody>
      </p:sp>
      <p:pic>
        <p:nvPicPr>
          <p:cNvPr descr="Výsledok vyh&amp;lcaron;adávania obrázkov pre dopyt negroidná rasa" id="1023" name="Google Shape;10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4905146"/>
            <a:ext cx="2838450" cy="195285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240px-Children_in_Middle_Vietnam" id="1024" name="Google Shape;10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3048000"/>
            <a:ext cx="2878138" cy="215888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priatelia_2" id="1025" name="Google Shape;10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2286000"/>
            <a:ext cx="2696487" cy="18097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"/>
          <p:cNvSpPr txBox="1"/>
          <p:nvPr>
            <p:ph idx="1" type="body"/>
          </p:nvPr>
        </p:nvSpPr>
        <p:spPr>
          <a:xfrm>
            <a:off x="838200" y="990600"/>
            <a:ext cx="7290053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Miešanci :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Mulat – europoidná + ekvatoriálna (Kuba)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Mestic – europoidná + mongoloidná (Kostarika, Peru)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sk-SK"/>
              <a:t>Zambo -  ekvatoriálna + mongoloidná (Oceánia)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397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b="1" lang="sk-SK">
                <a:solidFill>
                  <a:srgbClr val="00B050"/>
                </a:solidFill>
              </a:rPr>
              <a:t>Všetky rasy sú si rovné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 sz="2000"/>
              <a:t>Rasizmus – diskriminačná teória hlásajúca nerovnosť ľudských rás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8"/>
          <p:cNvSpPr txBox="1"/>
          <p:nvPr>
            <p:ph type="title"/>
          </p:nvPr>
        </p:nvSpPr>
        <p:spPr>
          <a:xfrm>
            <a:off x="685800" y="228600"/>
            <a:ext cx="791870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Twentieth Century"/>
              <a:buNone/>
            </a:pPr>
            <a:r>
              <a:rPr lang="sk-SK">
                <a:solidFill>
                  <a:srgbClr val="FF0000"/>
                </a:solidFill>
              </a:rPr>
              <a:t>NÁBOŽENSKÁ ŠTRUKTÚRA OBYVATEĽSTVA</a:t>
            </a:r>
            <a:endParaRPr/>
          </a:p>
        </p:txBody>
      </p:sp>
      <p:sp>
        <p:nvSpPr>
          <p:cNvPr id="1036" name="Google Shape;1036;p8"/>
          <p:cNvSpPr txBox="1"/>
          <p:nvPr>
            <p:ph idx="1" type="body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037" name="Google Shape;1037;p8"/>
          <p:cNvSpPr txBox="1"/>
          <p:nvPr/>
        </p:nvSpPr>
        <p:spPr>
          <a:xfrm>
            <a:off x="381000" y="1629175"/>
            <a:ext cx="4191000" cy="2031300"/>
          </a:xfrm>
          <a:prstGeom prst="rect">
            <a:avLst/>
          </a:prstGeom>
          <a:solidFill>
            <a:srgbClr val="F1CEA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Kresťanstvo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- 1/3 svet. populácie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Vetvy : katolicizmus, protestantizmus, pravoslávie, anglikanizmus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Európa, S a Latinská Amerika, Južná Afrika, Austrália, ázijská časť Ruska, Filipíny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8" name="Google Shape;1038;p8"/>
          <p:cNvSpPr txBox="1"/>
          <p:nvPr/>
        </p:nvSpPr>
        <p:spPr>
          <a:xfrm>
            <a:off x="5029200" y="1219200"/>
            <a:ext cx="2819400" cy="2308324"/>
          </a:xfrm>
          <a:prstGeom prst="rect">
            <a:avLst/>
          </a:prstGeom>
          <a:solidFill>
            <a:srgbClr val="EEE09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Islam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- 20% populácie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Vetvy: Sunniti a šíti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od S Afriky do J. Ázie po Pakistan, Indonézia, Malajzia, Bangladéš, Albánsko, bývalá Juhoslávia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9" name="Google Shape;1039;p8"/>
          <p:cNvSpPr txBox="1"/>
          <p:nvPr/>
        </p:nvSpPr>
        <p:spPr>
          <a:xfrm>
            <a:off x="1905000" y="3733800"/>
            <a:ext cx="2667000" cy="1200300"/>
          </a:xfrm>
          <a:prstGeom prst="rect">
            <a:avLst/>
          </a:prstGeom>
          <a:solidFill>
            <a:srgbClr val="BEB09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Hinduizmus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- 14%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India a Nepál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0" name="Google Shape;1040;p8"/>
          <p:cNvSpPr txBox="1"/>
          <p:nvPr/>
        </p:nvSpPr>
        <p:spPr>
          <a:xfrm>
            <a:off x="5562600" y="3733800"/>
            <a:ext cx="2514600" cy="2031325"/>
          </a:xfrm>
          <a:prstGeom prst="rect">
            <a:avLst/>
          </a:prstGeom>
          <a:solidFill>
            <a:srgbClr val="C3D8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Budhizmus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-6%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Thajsko, Laos, Kambodža, Vietnam, Bhután, Čína, Japonsko, Kórea, Nepál, Mongolsko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1" name="Google Shape;1041;p8"/>
          <p:cNvSpPr txBox="1"/>
          <p:nvPr/>
        </p:nvSpPr>
        <p:spPr>
          <a:xfrm>
            <a:off x="768100" y="5007425"/>
            <a:ext cx="4419600" cy="6462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5. Judaizmus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– rozšírené po celom svete – najmä Izrael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2" name="Google Shape;1042;p8"/>
          <p:cNvSpPr txBox="1"/>
          <p:nvPr/>
        </p:nvSpPr>
        <p:spPr>
          <a:xfrm>
            <a:off x="961200" y="5891775"/>
            <a:ext cx="722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wentieth Century"/>
              <a:buChar char=" "/>
            </a:pPr>
            <a:r>
              <a:rPr lang="sk-SK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Antiseminizmus – nepriateľstvo voči židom ako predstaviteľom židovského náboženstva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9"/>
          <p:cNvSpPr txBox="1"/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048" name="Google Shape;1048;p9"/>
          <p:cNvSpPr txBox="1"/>
          <p:nvPr>
            <p:ph idx="1" type="body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descr="Výsledok vyh&amp;lcaron;adávania obrázkov pre dopyt the religions of the world" id="1049" name="Google Shape;10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9701560" cy="497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1">
  <a:themeElements>
    <a:clrScheme name="Integrál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2017-09-23T16:37:06Z</dcterms:created>
  <dc:creator>Barbora</dc:creator>
</cp:coreProperties>
</file>