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61" r:id="rId8"/>
    <p:sldId id="268" r:id="rId9"/>
    <p:sldId id="263" r:id="rId10"/>
    <p:sldId id="264" r:id="rId11"/>
    <p:sldId id="266" r:id="rId12"/>
    <p:sldId id="267" r:id="rId13"/>
    <p:sldId id="265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761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209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6676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3531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0435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3879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8184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865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62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411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722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434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740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848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12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878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15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cratch.mit.edu/projects/editor/?tutorial=getStarted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Klasa V b</a:t>
            </a:r>
            <a:endParaRPr lang="pl-PL" dirty="0"/>
          </a:p>
          <a:p>
            <a:r>
              <a:rPr lang="pl-PL" dirty="0" smtClean="0"/>
              <a:t>1 kwietnia 2020r.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64467" y="2150773"/>
            <a:ext cx="8596668" cy="246682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Wykonaj zadanie:</a:t>
            </a:r>
            <a:br>
              <a:rPr lang="pl-PL" dirty="0" smtClean="0"/>
            </a:br>
            <a:r>
              <a:rPr lang="pl-PL" dirty="0" smtClean="0"/>
              <a:t>Stwórz </a:t>
            </a:r>
            <a:r>
              <a:rPr lang="pl-PL" dirty="0" smtClean="0"/>
              <a:t>swoją własną historyjkę. Możesz wzorować się na przykładach z podręcznika.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64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Podręcznik:</a:t>
            </a:r>
            <a:br>
              <a:rPr lang="pl-PL" dirty="0" smtClean="0"/>
            </a:br>
            <a:r>
              <a:rPr lang="pl-PL" dirty="0" smtClean="0"/>
              <a:t>strony 85 - 88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09165" y="2112136"/>
            <a:ext cx="8596668" cy="29562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Program </a:t>
            </a:r>
            <a:r>
              <a:rPr lang="pl-PL" dirty="0" smtClean="0"/>
              <a:t>zapisujemy dołączając do </a:t>
            </a:r>
            <a:r>
              <a:rPr lang="pl-PL" dirty="0" smtClean="0"/>
              <a:t>społeczności Scratch – twoje prace będą bezpieczne i szybko dostępne.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Można </a:t>
            </a:r>
            <a:r>
              <a:rPr lang="pl-PL" dirty="0" smtClean="0"/>
              <a:t>także wykonać </a:t>
            </a:r>
            <a:r>
              <a:rPr lang="pl-PL" dirty="0" smtClean="0"/>
              <a:t>fotografię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załączyć ją do wiadomości </a:t>
            </a:r>
            <a:r>
              <a:rPr lang="pl-PL" dirty="0" smtClean="0"/>
              <a:t>e-mail.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77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0728" y="2393601"/>
            <a:ext cx="8915399" cy="1468800"/>
          </a:xfrm>
        </p:spPr>
        <p:txBody>
          <a:bodyPr/>
          <a:lstStyle/>
          <a:p>
            <a:r>
              <a:rPr lang="pl-PL" dirty="0" smtClean="0"/>
              <a:t>POWODZENIA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5374" y="738387"/>
            <a:ext cx="10862136" cy="2481331"/>
          </a:xfrm>
        </p:spPr>
        <p:txBody>
          <a:bodyPr>
            <a:normAutofit/>
          </a:bodyPr>
          <a:lstStyle/>
          <a:p>
            <a:r>
              <a:rPr lang="pl-PL" dirty="0" smtClean="0"/>
              <a:t>Temat:  </a:t>
            </a:r>
            <a:br>
              <a:rPr lang="pl-PL" dirty="0" smtClean="0"/>
            </a:br>
            <a:r>
              <a:rPr lang="pl-PL" dirty="0"/>
              <a:t>Programujemy </a:t>
            </a:r>
            <a:r>
              <a:rPr lang="pl-PL" dirty="0" smtClean="0"/>
              <a:t>historyjkę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31893" y="2327380"/>
            <a:ext cx="8596668" cy="1826581"/>
          </a:xfrm>
        </p:spPr>
        <p:txBody>
          <a:bodyPr/>
          <a:lstStyle/>
          <a:p>
            <a:r>
              <a:rPr lang="pl-PL" dirty="0" smtClean="0"/>
              <a:t>Podczas lekcji nauczysz się: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7589" y="656822"/>
            <a:ext cx="9724762" cy="2060619"/>
          </a:xfrm>
        </p:spPr>
        <p:txBody>
          <a:bodyPr>
            <a:normAutofit/>
          </a:bodyPr>
          <a:lstStyle/>
          <a:p>
            <a:r>
              <a:rPr lang="pl-PL" dirty="0" smtClean="0"/>
              <a:t>programować </a:t>
            </a:r>
            <a:r>
              <a:rPr lang="pl-PL" dirty="0"/>
              <a:t>proste historyjki, stosując polecenia sekwencyjne i </a:t>
            </a:r>
            <a:r>
              <a:rPr lang="pl-PL" dirty="0" smtClean="0"/>
              <a:t>ich powtarzanie;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2728451"/>
            <a:ext cx="8915399" cy="14688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zmieniać </a:t>
            </a:r>
            <a:r>
              <a:rPr lang="pl-PL" dirty="0"/>
              <a:t>tło sceny; </a:t>
            </a:r>
            <a:r>
              <a:rPr lang="pl-PL" dirty="0" smtClean="0"/>
              <a:t>dodawać </a:t>
            </a:r>
            <a:r>
              <a:rPr lang="pl-PL" dirty="0"/>
              <a:t>nowe duszki, </a:t>
            </a:r>
            <a:r>
              <a:rPr lang="pl-PL" dirty="0" smtClean="0"/>
              <a:t>ustalać </a:t>
            </a:r>
            <a:r>
              <a:rPr lang="pl-PL" dirty="0"/>
              <a:t>styl obrotu </a:t>
            </a:r>
            <a:r>
              <a:rPr lang="pl-PL" dirty="0" smtClean="0"/>
              <a:t>duszka;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4314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73302" y="2781836"/>
            <a:ext cx="8915399" cy="2355573"/>
          </a:xfrm>
        </p:spPr>
        <p:txBody>
          <a:bodyPr>
            <a:normAutofit/>
          </a:bodyPr>
          <a:lstStyle/>
          <a:p>
            <a:r>
              <a:rPr lang="pl-PL" dirty="0" smtClean="0"/>
              <a:t>stosować </a:t>
            </a:r>
            <a:r>
              <a:rPr lang="pl-PL" dirty="0"/>
              <a:t>polecenie losuj do generowania losowych wartości </a:t>
            </a:r>
            <a:r>
              <a:rPr lang="pl-PL" dirty="0" smtClean="0"/>
              <a:t>współrzędnych</a:t>
            </a:r>
            <a:r>
              <a:rPr lang="pl-PL" dirty="0"/>
              <a:t>.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0230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99318" y="1850862"/>
            <a:ext cx="8596668" cy="1826581"/>
          </a:xfrm>
        </p:spPr>
        <p:txBody>
          <a:bodyPr/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0727" y="2472744"/>
            <a:ext cx="8915399" cy="2394209"/>
          </a:xfrm>
        </p:spPr>
        <p:txBody>
          <a:bodyPr>
            <a:normAutofit fontScale="90000"/>
          </a:bodyPr>
          <a:lstStyle/>
          <a:p>
            <a:r>
              <a:rPr lang="pl-PL" dirty="0"/>
              <a:t>Obserwuj uważnie ćwiczenia prezentowane przez nauczyciela.</a:t>
            </a:r>
            <a:br>
              <a:rPr lang="pl-PL" dirty="0"/>
            </a:br>
            <a:r>
              <a:rPr lang="pl-PL" dirty="0"/>
              <a:t>Możesz wykonać je w tym samym czasie lub potem – już samodzielnie.</a:t>
            </a:r>
          </a:p>
        </p:txBody>
      </p:sp>
    </p:spTree>
    <p:extLst>
      <p:ext uri="{BB962C8B-B14F-4D97-AF65-F5344CB8AC3E}">
        <p14:creationId xmlns:p14="http://schemas.microsoft.com/office/powerpoint/2010/main" val="274883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6287" y="2266682"/>
            <a:ext cx="8596668" cy="2389555"/>
          </a:xfrm>
        </p:spPr>
        <p:txBody>
          <a:bodyPr>
            <a:normAutofit fontScale="90000"/>
          </a:bodyPr>
          <a:lstStyle/>
          <a:p>
            <a:r>
              <a:rPr lang="pl-PL" dirty="0"/>
              <a:t>Obejrzyj </a:t>
            </a:r>
            <a:r>
              <a:rPr lang="pl-PL" dirty="0" err="1" smtClean="0"/>
              <a:t>tutorial</a:t>
            </a:r>
            <a:r>
              <a:rPr lang="pl-PL" dirty="0" smtClean="0"/>
              <a:t>: </a:t>
            </a:r>
            <a:r>
              <a:rPr lang="pl-PL" dirty="0">
                <a:hlinkClick r:id="rId2"/>
              </a:rPr>
              <a:t>https://scratch.mit.edu/projects/editor/?tutorial=getStarted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48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</TotalTime>
  <Words>87</Words>
  <Application>Microsoft Office PowerPoint</Application>
  <PresentationFormat>Panoramiczny</PresentationFormat>
  <Paragraphs>15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Smuga</vt:lpstr>
      <vt:lpstr>Informatyka</vt:lpstr>
      <vt:lpstr>Temat:   Programujemy historyjkę</vt:lpstr>
      <vt:lpstr>Podczas lekcji nauczysz się: </vt:lpstr>
      <vt:lpstr>programować proste historyjki, stosując polecenia sekwencyjne i ich powtarzanie; </vt:lpstr>
      <vt:lpstr>zmieniać tło sceny; dodawać nowe duszki, ustalać styl obrotu duszka; </vt:lpstr>
      <vt:lpstr>stosować polecenie losuj do generowania losowych wartości współrzędnych. </vt:lpstr>
      <vt:lpstr>W tym celu:</vt:lpstr>
      <vt:lpstr>Obserwuj uważnie ćwiczenia prezentowane przez nauczyciela. Możesz wykonać je w tym samym czasie lub potem – już samodzielnie.</vt:lpstr>
      <vt:lpstr>Obejrzyj tutorial: https://scratch.mit.edu/projects/editor/?tutorial=getStarted </vt:lpstr>
      <vt:lpstr>Wykonaj zadanie: Stwórz swoją własną historyjkę. Możesz wzorować się na przykładach z podręcznika. </vt:lpstr>
      <vt:lpstr> Podręcznik: strony 85 - 88</vt:lpstr>
      <vt:lpstr>Program zapisujemy dołączając do społeczności Scratch – twoje prace będą bezpieczne i szybko dostępne. Można także wykonać fotografię  i załączyć ją do wiadomości e-mail.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16</cp:revision>
  <dcterms:created xsi:type="dcterms:W3CDTF">2020-03-25T05:53:22Z</dcterms:created>
  <dcterms:modified xsi:type="dcterms:W3CDTF">2020-03-31T17:16:15Z</dcterms:modified>
</cp:coreProperties>
</file>