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71" r:id="rId9"/>
    <p:sldId id="263" r:id="rId10"/>
    <p:sldId id="264" r:id="rId11"/>
    <p:sldId id="267" r:id="rId12"/>
    <p:sldId id="270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32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24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914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4157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04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598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9830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3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710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65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77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16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19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17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41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247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408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5e4dwv1318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laucznia.migra.pl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IV</a:t>
            </a:r>
            <a:endParaRPr lang="pl-PL" dirty="0"/>
          </a:p>
          <a:p>
            <a:r>
              <a:rPr lang="pl-PL" dirty="0" smtClean="0"/>
              <a:t>26 marca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671" y="1854557"/>
            <a:ext cx="8596668" cy="2730321"/>
          </a:xfrm>
        </p:spPr>
        <p:txBody>
          <a:bodyPr>
            <a:normAutofit/>
          </a:bodyPr>
          <a:lstStyle/>
          <a:p>
            <a:r>
              <a:rPr lang="pl-PL" dirty="0" smtClean="0"/>
              <a:t>Wykonaj </a:t>
            </a:r>
            <a:r>
              <a:rPr lang="pl-PL" dirty="0" smtClean="0"/>
              <a:t>zadanie sprawdzające: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hlinkClick r:id="rId2"/>
              </a:rPr>
              <a:t>https://learningapps.org/display?v=p5e4dwv1318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760" y="1841679"/>
            <a:ext cx="8596668" cy="352881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Sporządź krótką notatkę w zeszycie przedmiotowym, </a:t>
            </a:r>
            <a:br>
              <a:rPr lang="pl-PL" dirty="0" smtClean="0"/>
            </a:br>
            <a:r>
              <a:rPr lang="pl-PL" dirty="0" smtClean="0"/>
              <a:t>możesz odpowiedzieć na pytanie </a:t>
            </a:r>
            <a:r>
              <a:rPr lang="pl-PL" dirty="0" smtClean="0"/>
              <a:t>3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ze str. </a:t>
            </a:r>
            <a:r>
              <a:rPr lang="pl-PL" dirty="0" smtClean="0"/>
              <a:t>81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2399764"/>
            <a:ext cx="8596668" cy="1320800"/>
          </a:xfrm>
        </p:spPr>
        <p:txBody>
          <a:bodyPr/>
          <a:lstStyle/>
          <a:p>
            <a:r>
              <a:rPr lang="pl-PL" dirty="0" smtClean="0"/>
              <a:t>Więcej informacji: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https://dlaucznia.migra.pl/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0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971" y="239976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pl-PL" dirty="0"/>
              <a:t>Temat</a:t>
            </a:r>
            <a:r>
              <a:rPr lang="pl-PL" dirty="0" smtClean="0"/>
              <a:t>: Programujemy </a:t>
            </a:r>
            <a:r>
              <a:rPr lang="pl-PL" dirty="0"/>
              <a:t>historyjki w języku Scratch – zmieniamy tło sceny i dodajemy więcej duszków.</a:t>
            </a:r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202287"/>
            <a:ext cx="8596668" cy="1700013"/>
          </a:xfrm>
        </p:spPr>
        <p:txBody>
          <a:bodyPr>
            <a:normAutofit/>
          </a:bodyPr>
          <a:lstStyle/>
          <a:p>
            <a:r>
              <a:rPr lang="pl-PL" dirty="0" smtClean="0"/>
              <a:t>Podręcznik:</a:t>
            </a:r>
            <a:br>
              <a:rPr lang="pl-PL" dirty="0" smtClean="0"/>
            </a:br>
            <a:r>
              <a:rPr lang="pl-PL" dirty="0" smtClean="0"/>
              <a:t>strony 72 - 79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819" y="1812225"/>
            <a:ext cx="8596668" cy="1826581"/>
          </a:xfrm>
        </p:spPr>
        <p:txBody>
          <a:bodyPr/>
          <a:lstStyle/>
          <a:p>
            <a:r>
              <a:rPr lang="pl-PL" dirty="0" smtClean="0"/>
              <a:t>Po zajęciach: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5362" y="682581"/>
            <a:ext cx="10231072" cy="5705340"/>
          </a:xfrm>
        </p:spPr>
        <p:txBody>
          <a:bodyPr anchor="ctr"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 smtClean="0"/>
              <a:t>Potrafisz stworzyć, zmodyfikować i zapisać program w języku Scratch,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5818" y="2000518"/>
            <a:ext cx="9402101" cy="1733281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dirty="0" smtClean="0"/>
              <a:t>Zmienić tło i dodać kolejne duszki.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979831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Obserwuj uważnie ćwiczenia prezentowane przez nauczyciela.</a:t>
            </a:r>
            <a:br>
              <a:rPr lang="pl-PL" dirty="0" smtClean="0"/>
            </a:br>
            <a:r>
              <a:rPr lang="pl-PL" dirty="0" smtClean="0"/>
              <a:t>Możesz także wykonać je potem samodzielnie.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354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0913" y="1339404"/>
            <a:ext cx="10784863" cy="3850783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Obejrzyj film </a:t>
            </a:r>
            <a:r>
              <a:rPr lang="pl-PL" dirty="0"/>
              <a:t>ze strony: </a:t>
            </a:r>
            <a:br>
              <a:rPr lang="pl-PL" dirty="0"/>
            </a:br>
            <a:r>
              <a:rPr lang="pl-PL" dirty="0"/>
              <a:t>https://www.youtube.com/watch?v=NyUO-pIcqbo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55</Words>
  <Application>Microsoft Office PowerPoint</Application>
  <PresentationFormat>Panoramiczny</PresentationFormat>
  <Paragraphs>15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Faseta</vt:lpstr>
      <vt:lpstr>Informatyka</vt:lpstr>
      <vt:lpstr>Temat: Programujemy historyjki w języku Scratch – zmieniamy tło sceny i dodajemy więcej duszków.</vt:lpstr>
      <vt:lpstr>Podręcznik: strony 72 - 79 </vt:lpstr>
      <vt:lpstr>Po zajęciach: </vt:lpstr>
      <vt:lpstr>Potrafisz stworzyć, zmodyfikować i zapisać program w języku Scratch, </vt:lpstr>
      <vt:lpstr>Zmienić tło i dodać kolejne duszki. </vt:lpstr>
      <vt:lpstr>W tym celu:</vt:lpstr>
      <vt:lpstr>  Obserwuj uważnie ćwiczenia prezentowane przez nauczyciela. Możesz także wykonać je potem samodzielnie.</vt:lpstr>
      <vt:lpstr>  Obejrzyj film ze strony:  https://www.youtube.com/watch?v=NyUO-pIcqbo </vt:lpstr>
      <vt:lpstr>Wykonaj zadanie sprawdzające:  https://learningapps.org/display?v=p5e4dwv1318</vt:lpstr>
      <vt:lpstr> Sporządź krótką notatkę w zeszycie przedmiotowym,  możesz odpowiedzieć na pytanie 3 ze str. 81 </vt:lpstr>
      <vt:lpstr>Więcej informacji: https://dlaucznia.migra.pl/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28</cp:revision>
  <dcterms:created xsi:type="dcterms:W3CDTF">2020-03-25T05:53:22Z</dcterms:created>
  <dcterms:modified xsi:type="dcterms:W3CDTF">2020-03-26T16:56:14Z</dcterms:modified>
</cp:coreProperties>
</file>