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73" r:id="rId3"/>
    <p:sldId id="269" r:id="rId4"/>
    <p:sldId id="259" r:id="rId5"/>
    <p:sldId id="260" r:id="rId6"/>
    <p:sldId id="272" r:id="rId7"/>
    <p:sldId id="261" r:id="rId8"/>
    <p:sldId id="268" r:id="rId9"/>
    <p:sldId id="264" r:id="rId10"/>
    <p:sldId id="263" r:id="rId11"/>
    <p:sldId id="265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761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209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6676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3531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0435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3879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8184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865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62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411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722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434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740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848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012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878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215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book.migra.pl/dlaucznia.php?book=63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486182" y="1806262"/>
            <a:ext cx="8915399" cy="2262781"/>
          </a:xfrm>
        </p:spPr>
        <p:txBody>
          <a:bodyPr/>
          <a:lstStyle/>
          <a:p>
            <a:r>
              <a:rPr lang="pl-PL" dirty="0"/>
              <a:t>Otwieramy i przeglądamy stronę internetową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Klasy III ab</a:t>
            </a:r>
            <a:endParaRPr lang="pl-PL" dirty="0"/>
          </a:p>
          <a:p>
            <a:r>
              <a:rPr lang="pl-PL" dirty="0" smtClean="0"/>
              <a:t>30 marca 2020r.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5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93257" y="2391773"/>
            <a:ext cx="8596668" cy="1826581"/>
          </a:xfrm>
        </p:spPr>
        <p:txBody>
          <a:bodyPr>
            <a:normAutofit/>
          </a:bodyPr>
          <a:lstStyle/>
          <a:p>
            <a:r>
              <a:rPr lang="pl-PL" dirty="0" smtClean="0"/>
              <a:t>Wykonaj ćwiczenie 1 ze strony 61 podręcznika online.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48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63454" y="2445116"/>
            <a:ext cx="8915399" cy="1468800"/>
          </a:xfrm>
        </p:spPr>
        <p:txBody>
          <a:bodyPr/>
          <a:lstStyle/>
          <a:p>
            <a:r>
              <a:rPr lang="pl-PL" smtClean="0"/>
              <a:t>POWODZENIA </a:t>
            </a:r>
            <a:r>
              <a:rPr lang="pl-PL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55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38377" y="675625"/>
            <a:ext cx="8911687" cy="1024386"/>
          </a:xfrm>
        </p:spPr>
        <p:txBody>
          <a:bodyPr/>
          <a:lstStyle/>
          <a:p>
            <a:r>
              <a:rPr lang="pl-PL" dirty="0" smtClean="0"/>
              <a:t>Podczas zajęć: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72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54287" y="2298363"/>
            <a:ext cx="8911687" cy="1578177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Dowiesz się dlaczego </a:t>
            </a:r>
            <a:r>
              <a:rPr lang="pl-PL" dirty="0"/>
              <a:t>Internet określamy jako nieograniczone źródło informacji.</a:t>
            </a:r>
          </a:p>
        </p:txBody>
      </p:sp>
    </p:spTree>
    <p:extLst>
      <p:ext uri="{BB962C8B-B14F-4D97-AF65-F5344CB8AC3E}">
        <p14:creationId xmlns:p14="http://schemas.microsoft.com/office/powerpoint/2010/main" val="407647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54287" y="2259727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Poznasz sposoby </a:t>
            </a:r>
            <a:r>
              <a:rPr lang="pl-PL" dirty="0"/>
              <a:t>przeglądania strony internetowej w przeglądarce internetowej.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88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99318" y="2013397"/>
            <a:ext cx="8596668" cy="179874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Dowiesz się jak wyszukiwać informacje </a:t>
            </a:r>
            <a:r>
              <a:rPr lang="pl-PL" dirty="0"/>
              <a:t>na stronach internetowych o adresach podanych przez nauczyciela.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51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54287" y="1010475"/>
            <a:ext cx="8911687" cy="2981975"/>
          </a:xfrm>
        </p:spPr>
        <p:txBody>
          <a:bodyPr>
            <a:normAutofit/>
          </a:bodyPr>
          <a:lstStyle/>
          <a:p>
            <a:r>
              <a:rPr lang="pl-PL" dirty="0" smtClean="0"/>
              <a:t>Przypomnisz zasady bezpieczeństwa związane </a:t>
            </a:r>
            <a:r>
              <a:rPr lang="pl-PL" dirty="0"/>
              <a:t>z </a:t>
            </a:r>
            <a:r>
              <a:rPr lang="pl-PL" dirty="0" smtClean="0"/>
              <a:t>Internetem.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049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86439" y="1876620"/>
            <a:ext cx="8596668" cy="1826581"/>
          </a:xfrm>
        </p:spPr>
        <p:txBody>
          <a:bodyPr/>
          <a:lstStyle/>
          <a:p>
            <a:r>
              <a:rPr lang="pl-PL" dirty="0" smtClean="0"/>
              <a:t>W tym celu: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0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63380" y="1860481"/>
            <a:ext cx="8911687" cy="3394100"/>
          </a:xfrm>
        </p:spPr>
        <p:txBody>
          <a:bodyPr>
            <a:normAutofit/>
          </a:bodyPr>
          <a:lstStyle/>
          <a:p>
            <a:r>
              <a:rPr lang="pl-PL" dirty="0"/>
              <a:t>Obserwuj uważnie ćwiczenia prezentowane przez nauczyciela.</a:t>
            </a:r>
            <a:br>
              <a:rPr lang="pl-PL" dirty="0"/>
            </a:br>
            <a:r>
              <a:rPr lang="pl-PL" dirty="0"/>
              <a:t>Możesz </a:t>
            </a:r>
            <a:r>
              <a:rPr lang="pl-PL" dirty="0" smtClean="0"/>
              <a:t>wykonać </a:t>
            </a:r>
            <a:r>
              <a:rPr lang="pl-PL" dirty="0"/>
              <a:t>je </a:t>
            </a:r>
            <a:r>
              <a:rPr lang="pl-PL" dirty="0" smtClean="0"/>
              <a:t>w tym samym czasie lub potem – już samodzielnie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108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89471" y="1519707"/>
            <a:ext cx="8596668" cy="4597757"/>
          </a:xfrm>
        </p:spPr>
        <p:txBody>
          <a:bodyPr>
            <a:normAutofit/>
          </a:bodyPr>
          <a:lstStyle/>
          <a:p>
            <a:r>
              <a:rPr lang="pl-PL" dirty="0" smtClean="0"/>
              <a:t>Zapoznaj się z informacjami </a:t>
            </a:r>
            <a:r>
              <a:rPr lang="pl-PL" dirty="0" smtClean="0"/>
              <a:t>dostępnymi w podręczniku online (strony 60 – 63):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ebook.migra.pl/dlaucznia.php?book=63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64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141</TotalTime>
  <Words>91</Words>
  <Application>Microsoft Office PowerPoint</Application>
  <PresentationFormat>Panoramiczny</PresentationFormat>
  <Paragraphs>13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Smuga</vt:lpstr>
      <vt:lpstr>Otwieramy i przeglądamy stronę internetową</vt:lpstr>
      <vt:lpstr>Podczas zajęć:</vt:lpstr>
      <vt:lpstr>Dowiesz się dlaczego Internet określamy jako nieograniczone źródło informacji.</vt:lpstr>
      <vt:lpstr>Poznasz sposoby przeglądania strony internetowej w przeglądarce internetowej.</vt:lpstr>
      <vt:lpstr>Dowiesz się jak wyszukiwać informacje na stronach internetowych o adresach podanych przez nauczyciela.</vt:lpstr>
      <vt:lpstr>Przypomnisz zasady bezpieczeństwa związane z Internetem. </vt:lpstr>
      <vt:lpstr>W tym celu:</vt:lpstr>
      <vt:lpstr>Obserwuj uważnie ćwiczenia prezentowane przez nauczyciela. Możesz wykonać je w tym samym czasie lub potem – już samodzielnie.</vt:lpstr>
      <vt:lpstr>Zapoznaj się z informacjami dostępnymi w podręczniku online (strony 60 – 63): https://ebook.migra.pl/dlaucznia.php?book=63  </vt:lpstr>
      <vt:lpstr>Wykonaj ćwiczenie 1 ze strony 61 podręcznika online. </vt:lpstr>
      <vt:lpstr>POWODZENIA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Informatyka</dc:title>
  <dc:creator>ppe-user</dc:creator>
  <cp:lastModifiedBy>ppe-user</cp:lastModifiedBy>
  <cp:revision>17</cp:revision>
  <dcterms:created xsi:type="dcterms:W3CDTF">2020-03-25T05:53:22Z</dcterms:created>
  <dcterms:modified xsi:type="dcterms:W3CDTF">2020-03-29T11:25:25Z</dcterms:modified>
</cp:coreProperties>
</file>