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3" r:id="rId1"/>
  </p:sldMasterIdLst>
  <p:notesMasterIdLst>
    <p:notesMasterId r:id="rId37"/>
  </p:notesMasterIdLst>
  <p:sldIdLst>
    <p:sldId id="284" r:id="rId2"/>
    <p:sldId id="456" r:id="rId3"/>
    <p:sldId id="361" r:id="rId4"/>
    <p:sldId id="488" r:id="rId5"/>
    <p:sldId id="489" r:id="rId6"/>
    <p:sldId id="366" r:id="rId7"/>
    <p:sldId id="468" r:id="rId8"/>
    <p:sldId id="391" r:id="rId9"/>
    <p:sldId id="379" r:id="rId10"/>
    <p:sldId id="440" r:id="rId11"/>
    <p:sldId id="475" r:id="rId12"/>
    <p:sldId id="476" r:id="rId13"/>
    <p:sldId id="509" r:id="rId14"/>
    <p:sldId id="485" r:id="rId15"/>
    <p:sldId id="420" r:id="rId16"/>
    <p:sldId id="480" r:id="rId17"/>
    <p:sldId id="418" r:id="rId18"/>
    <p:sldId id="479" r:id="rId19"/>
    <p:sldId id="486" r:id="rId20"/>
    <p:sldId id="414" r:id="rId21"/>
    <p:sldId id="477" r:id="rId22"/>
    <p:sldId id="470" r:id="rId23"/>
    <p:sldId id="411" r:id="rId24"/>
    <p:sldId id="469" r:id="rId25"/>
    <p:sldId id="401" r:id="rId26"/>
    <p:sldId id="415" r:id="rId27"/>
    <p:sldId id="481" r:id="rId28"/>
    <p:sldId id="484" r:id="rId29"/>
    <p:sldId id="473" r:id="rId30"/>
    <p:sldId id="474" r:id="rId31"/>
    <p:sldId id="483" r:id="rId32"/>
    <p:sldId id="482" r:id="rId33"/>
    <p:sldId id="472" r:id="rId34"/>
    <p:sldId id="394" r:id="rId35"/>
    <p:sldId id="374" r:id="rId36"/>
  </p:sldIdLst>
  <p:sldSz cx="9144000" cy="6858000" type="screen4x3"/>
  <p:notesSz cx="6858000" cy="9144000"/>
  <p:defaultTextStyle>
    <a:defPPr>
      <a:defRPr lang="sk-SK"/>
    </a:defPPr>
    <a:lvl1pPr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FF66"/>
    <a:srgbClr val="33CCFF"/>
    <a:srgbClr val="663300"/>
    <a:srgbClr val="339933"/>
    <a:srgbClr val="006666"/>
    <a:srgbClr val="00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D4526-4334-442C-A9D9-40B919B52885}" v="57" dt="2020-10-12T21:00:54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1" autoAdjust="0"/>
    <p:restoredTop sz="94662" autoAdjust="0"/>
  </p:normalViewPr>
  <p:slideViewPr>
    <p:cSldViewPr>
      <p:cViewPr varScale="1">
        <p:scale>
          <a:sx n="81" d="100"/>
          <a:sy n="81" d="100"/>
        </p:scale>
        <p:origin x="153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ka Kubíková" userId="c971f46cdd9818aa" providerId="LiveId" clId="{6BFD4526-4334-442C-A9D9-40B919B52885}"/>
    <pc:docChg chg="custSel addSld delSld modSld sldOrd">
      <pc:chgData name="Danka Kubíková" userId="c971f46cdd9818aa" providerId="LiveId" clId="{6BFD4526-4334-442C-A9D9-40B919B52885}" dt="2020-10-12T21:00:54.961" v="329" actId="478"/>
      <pc:docMkLst>
        <pc:docMk/>
      </pc:docMkLst>
      <pc:sldChg chg="delSp modSp mod">
        <pc:chgData name="Danka Kubíková" userId="c971f46cdd9818aa" providerId="LiveId" clId="{6BFD4526-4334-442C-A9D9-40B919B52885}" dt="2020-10-12T20:27:39.400" v="112" actId="20577"/>
        <pc:sldMkLst>
          <pc:docMk/>
          <pc:sldMk cId="0" sldId="284"/>
        </pc:sldMkLst>
        <pc:spChg chg="mod">
          <ac:chgData name="Danka Kubíková" userId="c971f46cdd9818aa" providerId="LiveId" clId="{6BFD4526-4334-442C-A9D9-40B919B52885}" dt="2020-10-12T20:27:39.400" v="112" actId="20577"/>
          <ac:spMkLst>
            <pc:docMk/>
            <pc:sldMk cId="0" sldId="284"/>
            <ac:spMk id="2" creationId="{00000000-0000-0000-0000-000000000000}"/>
          </ac:spMkLst>
        </pc:spChg>
        <pc:spChg chg="mod">
          <ac:chgData name="Danka Kubíková" userId="c971f46cdd9818aa" providerId="LiveId" clId="{6BFD4526-4334-442C-A9D9-40B919B52885}" dt="2020-10-12T20:27:08.776" v="85" actId="20577"/>
          <ac:spMkLst>
            <pc:docMk/>
            <pc:sldMk cId="0" sldId="284"/>
            <ac:spMk id="53250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0:26:43.397" v="75" actId="478"/>
          <ac:picMkLst>
            <pc:docMk/>
            <pc:sldMk cId="0" sldId="284"/>
            <ac:picMk id="1026" creationId="{00000000-0000-0000-0000-000000000000}"/>
          </ac:picMkLst>
        </pc:picChg>
      </pc:sldChg>
      <pc:sldChg chg="add">
        <pc:chgData name="Danka Kubíková" userId="c971f46cdd9818aa" providerId="LiveId" clId="{6BFD4526-4334-442C-A9D9-40B919B52885}" dt="2020-10-12T20:38:53.417" v="300"/>
        <pc:sldMkLst>
          <pc:docMk/>
          <pc:sldMk cId="0" sldId="342"/>
        </pc:sldMkLst>
      </pc:sldChg>
      <pc:sldChg chg="add">
        <pc:chgData name="Danka Kubíková" userId="c971f46cdd9818aa" providerId="LiveId" clId="{6BFD4526-4334-442C-A9D9-40B919B52885}" dt="2020-10-12T20:38:53.417" v="300"/>
        <pc:sldMkLst>
          <pc:docMk/>
          <pc:sldMk cId="0" sldId="344"/>
        </pc:sldMkLst>
      </pc:sldChg>
      <pc:sldChg chg="add">
        <pc:chgData name="Danka Kubíková" userId="c971f46cdd9818aa" providerId="LiveId" clId="{6BFD4526-4334-442C-A9D9-40B919B52885}" dt="2020-10-12T20:39:25.648" v="301"/>
        <pc:sldMkLst>
          <pc:docMk/>
          <pc:sldMk cId="0" sldId="345"/>
        </pc:sldMkLst>
      </pc:sldChg>
      <pc:sldChg chg="add">
        <pc:chgData name="Danka Kubíková" userId="c971f46cdd9818aa" providerId="LiveId" clId="{6BFD4526-4334-442C-A9D9-40B919B52885}" dt="2020-10-12T20:40:21.279" v="302"/>
        <pc:sldMkLst>
          <pc:docMk/>
          <pc:sldMk cId="3191920937" sldId="361"/>
        </pc:sldMkLst>
      </pc:sldChg>
      <pc:sldChg chg="delSp add mod">
        <pc:chgData name="Danka Kubíková" userId="c971f46cdd9818aa" providerId="LiveId" clId="{6BFD4526-4334-442C-A9D9-40B919B52885}" dt="2020-10-12T20:59:06.809" v="320" actId="478"/>
        <pc:sldMkLst>
          <pc:docMk/>
          <pc:sldMk cId="1782155741" sldId="366"/>
        </pc:sldMkLst>
        <pc:picChg chg="del">
          <ac:chgData name="Danka Kubíková" userId="c971f46cdd9818aa" providerId="LiveId" clId="{6BFD4526-4334-442C-A9D9-40B919B52885}" dt="2020-10-12T20:59:03.579" v="318" actId="478"/>
          <ac:picMkLst>
            <pc:docMk/>
            <pc:sldMk cId="1782155741" sldId="366"/>
            <ac:picMk id="6149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59:05.088" v="319" actId="478"/>
          <ac:picMkLst>
            <pc:docMk/>
            <pc:sldMk cId="1782155741" sldId="366"/>
            <ac:picMk id="6151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59:06.809" v="320" actId="478"/>
          <ac:picMkLst>
            <pc:docMk/>
            <pc:sldMk cId="1782155741" sldId="366"/>
            <ac:picMk id="6152" creationId="{00000000-0000-0000-0000-000000000000}"/>
          </ac:picMkLst>
        </pc:picChg>
      </pc:sldChg>
      <pc:sldChg chg="delSp">
        <pc:chgData name="Danka Kubíková" userId="c971f46cdd9818aa" providerId="LiveId" clId="{6BFD4526-4334-442C-A9D9-40B919B52885}" dt="2020-10-12T20:32:55.731" v="297" actId="478"/>
        <pc:sldMkLst>
          <pc:docMk/>
          <pc:sldMk cId="0" sldId="374"/>
        </pc:sldMkLst>
        <pc:picChg chg="del">
          <ac:chgData name="Danka Kubíková" userId="c971f46cdd9818aa" providerId="LiveId" clId="{6BFD4526-4334-442C-A9D9-40B919B52885}" dt="2020-10-12T20:32:55.731" v="297" actId="478"/>
          <ac:picMkLst>
            <pc:docMk/>
            <pc:sldMk cId="0" sldId="374"/>
            <ac:picMk id="2051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51.434" v="294" actId="478"/>
          <ac:picMkLst>
            <pc:docMk/>
            <pc:sldMk cId="0" sldId="374"/>
            <ac:picMk id="2052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52.498" v="295" actId="478"/>
          <ac:picMkLst>
            <pc:docMk/>
            <pc:sldMk cId="0" sldId="374"/>
            <ac:picMk id="2053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53.631" v="296" actId="478"/>
          <ac:picMkLst>
            <pc:docMk/>
            <pc:sldMk cId="0" sldId="374"/>
            <ac:picMk id="2054" creationId="{00000000-0000-0000-0000-000000000000}"/>
          </ac:picMkLst>
        </pc:picChg>
      </pc:sldChg>
      <pc:sldChg chg="add">
        <pc:chgData name="Danka Kubíková" userId="c971f46cdd9818aa" providerId="LiveId" clId="{6BFD4526-4334-442C-A9D9-40B919B52885}" dt="2020-10-12T20:42:53.633" v="304"/>
        <pc:sldMkLst>
          <pc:docMk/>
          <pc:sldMk cId="2299802138" sldId="379"/>
        </pc:sldMkLst>
      </pc:sldChg>
      <pc:sldChg chg="delSp add">
        <pc:chgData name="Danka Kubíková" userId="c971f46cdd9818aa" providerId="LiveId" clId="{6BFD4526-4334-442C-A9D9-40B919B52885}" dt="2020-10-12T20:59:20.808" v="322" actId="478"/>
        <pc:sldMkLst>
          <pc:docMk/>
          <pc:sldMk cId="181107583" sldId="391"/>
        </pc:sldMkLst>
        <pc:picChg chg="del">
          <ac:chgData name="Danka Kubíková" userId="c971f46cdd9818aa" providerId="LiveId" clId="{6BFD4526-4334-442C-A9D9-40B919B52885}" dt="2020-10-12T20:59:20.808" v="322" actId="478"/>
          <ac:picMkLst>
            <pc:docMk/>
            <pc:sldMk cId="181107583" sldId="391"/>
            <ac:picMk id="9219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59:19.471" v="321" actId="478"/>
          <ac:picMkLst>
            <pc:docMk/>
            <pc:sldMk cId="181107583" sldId="391"/>
            <ac:picMk id="9221" creationId="{00000000-0000-0000-0000-000000000000}"/>
          </ac:picMkLst>
        </pc:picChg>
      </pc:sldChg>
      <pc:sldChg chg="del">
        <pc:chgData name="Danka Kubíková" userId="c971f46cdd9818aa" providerId="LiveId" clId="{6BFD4526-4334-442C-A9D9-40B919B52885}" dt="2020-10-12T20:28:01.003" v="114" actId="47"/>
        <pc:sldMkLst>
          <pc:docMk/>
          <pc:sldMk cId="3927705551" sldId="392"/>
        </pc:sldMkLst>
      </pc:sldChg>
      <pc:sldChg chg="add ord">
        <pc:chgData name="Danka Kubíková" userId="c971f46cdd9818aa" providerId="LiveId" clId="{6BFD4526-4334-442C-A9D9-40B919B52885}" dt="2020-10-12T20:59:32.450" v="324"/>
        <pc:sldMkLst>
          <pc:docMk/>
          <pc:sldMk cId="4008883011" sldId="393"/>
        </pc:sldMkLst>
      </pc:sldChg>
      <pc:sldChg chg="delSp">
        <pc:chgData name="Danka Kubíková" userId="c971f46cdd9818aa" providerId="LiveId" clId="{6BFD4526-4334-442C-A9D9-40B919B52885}" dt="2020-10-12T20:31:25.691" v="244" actId="478"/>
        <pc:sldMkLst>
          <pc:docMk/>
          <pc:sldMk cId="1623019506" sldId="401"/>
        </pc:sldMkLst>
        <pc:picChg chg="del">
          <ac:chgData name="Danka Kubíková" userId="c971f46cdd9818aa" providerId="LiveId" clId="{6BFD4526-4334-442C-A9D9-40B919B52885}" dt="2020-10-12T20:31:25.691" v="244" actId="478"/>
          <ac:picMkLst>
            <pc:docMk/>
            <pc:sldMk cId="1623019506" sldId="401"/>
            <ac:picMk id="4098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22.626" v="242" actId="478"/>
          <ac:picMkLst>
            <pc:docMk/>
            <pc:sldMk cId="1623019506" sldId="401"/>
            <ac:picMk id="4099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24.141" v="243" actId="478"/>
          <ac:picMkLst>
            <pc:docMk/>
            <pc:sldMk cId="1623019506" sldId="401"/>
            <ac:picMk id="4100" creationId="{00000000-0000-0000-0000-000000000000}"/>
          </ac:picMkLst>
        </pc:picChg>
      </pc:sldChg>
      <pc:sldChg chg="del">
        <pc:chgData name="Danka Kubíková" userId="c971f46cdd9818aa" providerId="LiveId" clId="{6BFD4526-4334-442C-A9D9-40B919B52885}" dt="2020-10-12T20:28:49.412" v="154" actId="47"/>
        <pc:sldMkLst>
          <pc:docMk/>
          <pc:sldMk cId="3581639602" sldId="402"/>
        </pc:sldMkLst>
      </pc:sldChg>
      <pc:sldChg chg="delSp">
        <pc:chgData name="Danka Kubíková" userId="c971f46cdd9818aa" providerId="LiveId" clId="{6BFD4526-4334-442C-A9D9-40B919B52885}" dt="2020-10-12T20:31:43.796" v="250" actId="478"/>
        <pc:sldMkLst>
          <pc:docMk/>
          <pc:sldMk cId="3324066438" sldId="404"/>
        </pc:sldMkLst>
        <pc:picChg chg="del">
          <ac:chgData name="Danka Kubíková" userId="c971f46cdd9818aa" providerId="LiveId" clId="{6BFD4526-4334-442C-A9D9-40B919B52885}" dt="2020-10-12T20:31:38.421" v="247" actId="478"/>
          <ac:picMkLst>
            <pc:docMk/>
            <pc:sldMk cId="3324066438" sldId="404"/>
            <ac:picMk id="3074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36.888" v="246" actId="478"/>
          <ac:picMkLst>
            <pc:docMk/>
            <pc:sldMk cId="3324066438" sldId="404"/>
            <ac:picMk id="3075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43.796" v="250" actId="478"/>
          <ac:picMkLst>
            <pc:docMk/>
            <pc:sldMk cId="3324066438" sldId="404"/>
            <ac:picMk id="3076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40.681" v="248" actId="478"/>
          <ac:picMkLst>
            <pc:docMk/>
            <pc:sldMk cId="3324066438" sldId="404"/>
            <ac:picMk id="3077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1:42.202" v="249" actId="478"/>
          <ac:picMkLst>
            <pc:docMk/>
            <pc:sldMk cId="3324066438" sldId="404"/>
            <ac:picMk id="3078" creationId="{00000000-0000-0000-0000-000000000000}"/>
          </ac:picMkLst>
        </pc:picChg>
      </pc:sldChg>
      <pc:sldChg chg="del">
        <pc:chgData name="Danka Kubíková" userId="c971f46cdd9818aa" providerId="LiveId" clId="{6BFD4526-4334-442C-A9D9-40B919B52885}" dt="2020-10-12T20:28:07.252" v="116" actId="47"/>
        <pc:sldMkLst>
          <pc:docMk/>
          <pc:sldMk cId="2998225083" sldId="405"/>
        </pc:sldMkLst>
      </pc:sldChg>
      <pc:sldChg chg="add">
        <pc:chgData name="Danka Kubíková" userId="c971f46cdd9818aa" providerId="LiveId" clId="{6BFD4526-4334-442C-A9D9-40B919B52885}" dt="2020-10-12T20:45:20.119" v="306"/>
        <pc:sldMkLst>
          <pc:docMk/>
          <pc:sldMk cId="3478518360" sldId="405"/>
        </pc:sldMkLst>
      </pc:sldChg>
      <pc:sldChg chg="del">
        <pc:chgData name="Danka Kubíková" userId="c971f46cdd9818aa" providerId="LiveId" clId="{6BFD4526-4334-442C-A9D9-40B919B52885}" dt="2020-10-12T20:27:57.467" v="113" actId="47"/>
        <pc:sldMkLst>
          <pc:docMk/>
          <pc:sldMk cId="2813387414" sldId="406"/>
        </pc:sldMkLst>
      </pc:sldChg>
      <pc:sldChg chg="del">
        <pc:chgData name="Danka Kubíková" userId="c971f46cdd9818aa" providerId="LiveId" clId="{6BFD4526-4334-442C-A9D9-40B919B52885}" dt="2020-10-12T20:58:58.106" v="317" actId="47"/>
        <pc:sldMkLst>
          <pc:docMk/>
          <pc:sldMk cId="1916501498" sldId="407"/>
        </pc:sldMkLst>
      </pc:sldChg>
      <pc:sldChg chg="del">
        <pc:chgData name="Danka Kubíková" userId="c971f46cdd9818aa" providerId="LiveId" clId="{6BFD4526-4334-442C-A9D9-40B919B52885}" dt="2020-10-12T20:28:05.624" v="115" actId="47"/>
        <pc:sldMkLst>
          <pc:docMk/>
          <pc:sldMk cId="2989962950" sldId="410"/>
        </pc:sldMkLst>
      </pc:sldChg>
      <pc:sldChg chg="delSp modSp mod">
        <pc:chgData name="Danka Kubíková" userId="c971f46cdd9818aa" providerId="LiveId" clId="{6BFD4526-4334-442C-A9D9-40B919B52885}" dt="2020-10-12T20:28:36.562" v="153" actId="478"/>
        <pc:sldMkLst>
          <pc:docMk/>
          <pc:sldMk cId="3764056409" sldId="411"/>
        </pc:sldMkLst>
        <pc:spChg chg="mod">
          <ac:chgData name="Danka Kubíková" userId="c971f46cdd9818aa" providerId="LiveId" clId="{6BFD4526-4334-442C-A9D9-40B919B52885}" dt="2020-10-12T20:28:26.989" v="150" actId="20577"/>
          <ac:spMkLst>
            <pc:docMk/>
            <pc:sldMk cId="3764056409" sldId="411"/>
            <ac:spMk id="62466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0:28:32.537" v="151" actId="478"/>
          <ac:picMkLst>
            <pc:docMk/>
            <pc:sldMk cId="3764056409" sldId="411"/>
            <ac:picMk id="8194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8:34.389" v="152" actId="478"/>
          <ac:picMkLst>
            <pc:docMk/>
            <pc:sldMk cId="3764056409" sldId="411"/>
            <ac:picMk id="8195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8:36.562" v="153" actId="478"/>
          <ac:picMkLst>
            <pc:docMk/>
            <pc:sldMk cId="3764056409" sldId="411"/>
            <ac:picMk id="8196" creationId="{00000000-0000-0000-0000-000000000000}"/>
          </ac:picMkLst>
        </pc:picChg>
      </pc:sldChg>
      <pc:sldChg chg="delSp modSp mod">
        <pc:chgData name="Danka Kubíková" userId="c971f46cdd9818aa" providerId="LiveId" clId="{6BFD4526-4334-442C-A9D9-40B919B52885}" dt="2020-10-12T20:30:02.136" v="208" actId="478"/>
        <pc:sldMkLst>
          <pc:docMk/>
          <pc:sldMk cId="2714815894" sldId="413"/>
        </pc:sldMkLst>
        <pc:spChg chg="mod">
          <ac:chgData name="Danka Kubíková" userId="c971f46cdd9818aa" providerId="LiveId" clId="{6BFD4526-4334-442C-A9D9-40B919B52885}" dt="2020-10-12T20:29:50.133" v="203" actId="20577"/>
          <ac:spMkLst>
            <pc:docMk/>
            <pc:sldMk cId="2714815894" sldId="413"/>
            <ac:spMk id="62466" creationId="{00000000-0000-0000-0000-000000000000}"/>
          </ac:spMkLst>
        </pc:spChg>
        <pc:picChg chg="del mod">
          <ac:chgData name="Danka Kubíková" userId="c971f46cdd9818aa" providerId="LiveId" clId="{6BFD4526-4334-442C-A9D9-40B919B52885}" dt="2020-10-12T20:29:57.032" v="205" actId="478"/>
          <ac:picMkLst>
            <pc:docMk/>
            <pc:sldMk cId="2714815894" sldId="413"/>
            <ac:picMk id="11266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9:58.515" v="206" actId="478"/>
          <ac:picMkLst>
            <pc:docMk/>
            <pc:sldMk cId="2714815894" sldId="413"/>
            <ac:picMk id="11267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0:02.136" v="208" actId="478"/>
          <ac:picMkLst>
            <pc:docMk/>
            <pc:sldMk cId="2714815894" sldId="413"/>
            <ac:picMk id="11269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9:59.814" v="207" actId="478"/>
          <ac:picMkLst>
            <pc:docMk/>
            <pc:sldMk cId="2714815894" sldId="413"/>
            <ac:picMk id="11271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8:56.068" v="156" actId="478"/>
          <ac:picMkLst>
            <pc:docMk/>
            <pc:sldMk cId="2714815894" sldId="413"/>
            <ac:picMk id="11272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28:54.301" v="155" actId="478"/>
          <ac:picMkLst>
            <pc:docMk/>
            <pc:sldMk cId="2714815894" sldId="413"/>
            <ac:picMk id="11273" creationId="{00000000-0000-0000-0000-000000000000}"/>
          </ac:picMkLst>
        </pc:picChg>
      </pc:sldChg>
      <pc:sldChg chg="delSp modSp mod">
        <pc:chgData name="Danka Kubíková" userId="c971f46cdd9818aa" providerId="LiveId" clId="{6BFD4526-4334-442C-A9D9-40B919B52885}" dt="2020-10-12T20:30:22.852" v="220" actId="478"/>
        <pc:sldMkLst>
          <pc:docMk/>
          <pc:sldMk cId="2576043897" sldId="414"/>
        </pc:sldMkLst>
        <pc:spChg chg="mod">
          <ac:chgData name="Danka Kubíková" userId="c971f46cdd9818aa" providerId="LiveId" clId="{6BFD4526-4334-442C-A9D9-40B919B52885}" dt="2020-10-12T20:30:17.281" v="218" actId="6549"/>
          <ac:spMkLst>
            <pc:docMk/>
            <pc:sldMk cId="2576043897" sldId="414"/>
            <ac:spMk id="62466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0:30:20.724" v="219" actId="478"/>
          <ac:picMkLst>
            <pc:docMk/>
            <pc:sldMk cId="2576043897" sldId="414"/>
            <ac:picMk id="12290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0:22.852" v="220" actId="478"/>
          <ac:picMkLst>
            <pc:docMk/>
            <pc:sldMk cId="2576043897" sldId="414"/>
            <ac:picMk id="12291" creationId="{00000000-0000-0000-0000-000000000000}"/>
          </ac:picMkLst>
        </pc:picChg>
      </pc:sldChg>
      <pc:sldChg chg="delSp modSp mod">
        <pc:chgData name="Danka Kubíková" userId="c971f46cdd9818aa" providerId="LiveId" clId="{6BFD4526-4334-442C-A9D9-40B919B52885}" dt="2020-10-12T20:30:53.417" v="240" actId="478"/>
        <pc:sldMkLst>
          <pc:docMk/>
          <pc:sldMk cId="2630512188" sldId="415"/>
        </pc:sldMkLst>
        <pc:spChg chg="mod">
          <ac:chgData name="Danka Kubíková" userId="c971f46cdd9818aa" providerId="LiveId" clId="{6BFD4526-4334-442C-A9D9-40B919B52885}" dt="2020-10-12T20:30:47.895" v="238" actId="20577"/>
          <ac:spMkLst>
            <pc:docMk/>
            <pc:sldMk cId="2630512188" sldId="415"/>
            <ac:spMk id="62466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0:30:51.960" v="239" actId="478"/>
          <ac:picMkLst>
            <pc:docMk/>
            <pc:sldMk cId="2630512188" sldId="415"/>
            <ac:picMk id="13314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0:53.417" v="240" actId="478"/>
          <ac:picMkLst>
            <pc:docMk/>
            <pc:sldMk cId="2630512188" sldId="415"/>
            <ac:picMk id="13315" creationId="{00000000-0000-0000-0000-000000000000}"/>
          </ac:picMkLst>
        </pc:picChg>
      </pc:sldChg>
      <pc:sldChg chg="del">
        <pc:chgData name="Danka Kubíková" userId="c971f46cdd9818aa" providerId="LiveId" clId="{6BFD4526-4334-442C-A9D9-40B919B52885}" dt="2020-10-12T20:31:17.870" v="241" actId="47"/>
        <pc:sldMkLst>
          <pc:docMk/>
          <pc:sldMk cId="24441756" sldId="416"/>
        </pc:sldMkLst>
      </pc:sldChg>
      <pc:sldChg chg="del">
        <pc:chgData name="Danka Kubíková" userId="c971f46cdd9818aa" providerId="LiveId" clId="{6BFD4526-4334-442C-A9D9-40B919B52885}" dt="2020-10-12T20:32:44.345" v="293" actId="47"/>
        <pc:sldMkLst>
          <pc:docMk/>
          <pc:sldMk cId="1611684582" sldId="417"/>
        </pc:sldMkLst>
      </pc:sldChg>
      <pc:sldChg chg="delSp">
        <pc:chgData name="Danka Kubíková" userId="c971f46cdd9818aa" providerId="LiveId" clId="{6BFD4526-4334-442C-A9D9-40B919B52885}" dt="2020-10-12T20:32:37.140" v="292" actId="478"/>
        <pc:sldMkLst>
          <pc:docMk/>
          <pc:sldMk cId="1552417202" sldId="418"/>
        </pc:sldMkLst>
        <pc:picChg chg="del">
          <ac:chgData name="Danka Kubíková" userId="c971f46cdd9818aa" providerId="LiveId" clId="{6BFD4526-4334-442C-A9D9-40B919B52885}" dt="2020-10-12T20:32:37.140" v="292" actId="478"/>
          <ac:picMkLst>
            <pc:docMk/>
            <pc:sldMk cId="1552417202" sldId="418"/>
            <ac:picMk id="8196" creationId="{00000000-0000-0000-0000-000000000000}"/>
          </ac:picMkLst>
        </pc:picChg>
      </pc:sldChg>
      <pc:sldChg chg="del">
        <pc:chgData name="Danka Kubíková" userId="c971f46cdd9818aa" providerId="LiveId" clId="{6BFD4526-4334-442C-A9D9-40B919B52885}" dt="2020-10-12T20:31:32.908" v="245" actId="47"/>
        <pc:sldMkLst>
          <pc:docMk/>
          <pc:sldMk cId="3028623140" sldId="419"/>
        </pc:sldMkLst>
      </pc:sldChg>
      <pc:sldChg chg="delSp modSp mod">
        <pc:chgData name="Danka Kubíková" userId="c971f46cdd9818aa" providerId="LiveId" clId="{6BFD4526-4334-442C-A9D9-40B919B52885}" dt="2020-10-12T20:32:28.627" v="291" actId="478"/>
        <pc:sldMkLst>
          <pc:docMk/>
          <pc:sldMk cId="324780474" sldId="420"/>
        </pc:sldMkLst>
        <pc:spChg chg="mod">
          <ac:chgData name="Danka Kubíková" userId="c971f46cdd9818aa" providerId="LiveId" clId="{6BFD4526-4334-442C-A9D9-40B919B52885}" dt="2020-10-12T20:32:18.978" v="287" actId="20577"/>
          <ac:spMkLst>
            <pc:docMk/>
            <pc:sldMk cId="324780474" sldId="420"/>
            <ac:spMk id="62466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0:32:23.675" v="288" actId="478"/>
          <ac:picMkLst>
            <pc:docMk/>
            <pc:sldMk cId="324780474" sldId="420"/>
            <ac:picMk id="7170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25.392" v="289" actId="478"/>
          <ac:picMkLst>
            <pc:docMk/>
            <pc:sldMk cId="324780474" sldId="420"/>
            <ac:picMk id="7171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27.283" v="290" actId="478"/>
          <ac:picMkLst>
            <pc:docMk/>
            <pc:sldMk cId="324780474" sldId="420"/>
            <ac:picMk id="7172" creationId="{00000000-0000-0000-0000-000000000000}"/>
          </ac:picMkLst>
        </pc:picChg>
        <pc:picChg chg="del">
          <ac:chgData name="Danka Kubíková" userId="c971f46cdd9818aa" providerId="LiveId" clId="{6BFD4526-4334-442C-A9D9-40B919B52885}" dt="2020-10-12T20:32:28.627" v="291" actId="478"/>
          <ac:picMkLst>
            <pc:docMk/>
            <pc:sldMk cId="324780474" sldId="420"/>
            <ac:picMk id="7173" creationId="{00000000-0000-0000-0000-000000000000}"/>
          </ac:picMkLst>
        </pc:picChg>
      </pc:sldChg>
      <pc:sldChg chg="add">
        <pc:chgData name="Danka Kubíková" userId="c971f46cdd9818aa" providerId="LiveId" clId="{6BFD4526-4334-442C-A9D9-40B919B52885}" dt="2020-10-12T20:48:22.527" v="312"/>
        <pc:sldMkLst>
          <pc:docMk/>
          <pc:sldMk cId="2435595265" sldId="427"/>
        </pc:sldMkLst>
      </pc:sldChg>
      <pc:sldChg chg="delSp add modTransition">
        <pc:chgData name="Danka Kubíková" userId="c971f46cdd9818aa" providerId="LiveId" clId="{6BFD4526-4334-442C-A9D9-40B919B52885}" dt="2020-10-12T21:00:37.477" v="327" actId="478"/>
        <pc:sldMkLst>
          <pc:docMk/>
          <pc:sldMk cId="2492791850" sldId="437"/>
        </pc:sldMkLst>
        <pc:picChg chg="del">
          <ac:chgData name="Danka Kubíková" userId="c971f46cdd9818aa" providerId="LiveId" clId="{6BFD4526-4334-442C-A9D9-40B919B52885}" dt="2020-10-12T21:00:37.477" v="327" actId="478"/>
          <ac:picMkLst>
            <pc:docMk/>
            <pc:sldMk cId="2492791850" sldId="437"/>
            <ac:picMk id="7171" creationId="{00000000-0000-0000-0000-000000000000}"/>
          </ac:picMkLst>
        </pc:picChg>
      </pc:sldChg>
      <pc:sldChg chg="delSp modSp add mod modTransition">
        <pc:chgData name="Danka Kubíková" userId="c971f46cdd9818aa" providerId="LiveId" clId="{6BFD4526-4334-442C-A9D9-40B919B52885}" dt="2020-10-12T21:00:54.961" v="329" actId="478"/>
        <pc:sldMkLst>
          <pc:docMk/>
          <pc:sldMk cId="3653008718" sldId="438"/>
        </pc:sldMkLst>
        <pc:spChg chg="mod">
          <ac:chgData name="Danka Kubíková" userId="c971f46cdd9818aa" providerId="LiveId" clId="{6BFD4526-4334-442C-A9D9-40B919B52885}" dt="2020-10-12T20:49:08.571" v="314" actId="27636"/>
          <ac:spMkLst>
            <pc:docMk/>
            <pc:sldMk cId="3653008718" sldId="438"/>
            <ac:spMk id="10" creationId="{00000000-0000-0000-0000-000000000000}"/>
          </ac:spMkLst>
        </pc:spChg>
        <pc:picChg chg="del mod">
          <ac:chgData name="Danka Kubíková" userId="c971f46cdd9818aa" providerId="LiveId" clId="{6BFD4526-4334-442C-A9D9-40B919B52885}" dt="2020-10-12T21:00:54.961" v="329" actId="478"/>
          <ac:picMkLst>
            <pc:docMk/>
            <pc:sldMk cId="3653008718" sldId="438"/>
            <ac:picMk id="8198" creationId="{00000000-0000-0000-0000-000000000000}"/>
          </ac:picMkLst>
        </pc:picChg>
      </pc:sldChg>
      <pc:sldChg chg="add modTransition">
        <pc:chgData name="Danka Kubíková" userId="c971f46cdd9818aa" providerId="LiveId" clId="{6BFD4526-4334-442C-A9D9-40B919B52885}" dt="2020-10-12T20:49:57.431" v="315"/>
        <pc:sldMkLst>
          <pc:docMk/>
          <pc:sldMk cId="1040512821" sldId="440"/>
        </pc:sldMkLst>
      </pc:sldChg>
      <pc:sldChg chg="add modTransition">
        <pc:chgData name="Danka Kubíková" userId="c971f46cdd9818aa" providerId="LiveId" clId="{6BFD4526-4334-442C-A9D9-40B919B52885}" dt="2020-10-12T20:51:14.683" v="316"/>
        <pc:sldMkLst>
          <pc:docMk/>
          <pc:sldMk cId="942866655" sldId="452"/>
        </pc:sldMkLst>
      </pc:sldChg>
      <pc:sldChg chg="add modTransition">
        <pc:chgData name="Danka Kubíková" userId="c971f46cdd9818aa" providerId="LiveId" clId="{6BFD4526-4334-442C-A9D9-40B919B52885}" dt="2020-10-12T20:34:59.062" v="298"/>
        <pc:sldMkLst>
          <pc:docMk/>
          <pc:sldMk cId="1130696255" sldId="456"/>
        </pc:sldMkLst>
      </pc:sldChg>
      <pc:sldChg chg="add modTransition">
        <pc:chgData name="Danka Kubíková" userId="c971f46cdd9818aa" providerId="LiveId" clId="{6BFD4526-4334-442C-A9D9-40B919B52885}" dt="2020-10-12T20:35:58.541" v="299"/>
        <pc:sldMkLst>
          <pc:docMk/>
          <pc:sldMk cId="3226334756" sldId="468"/>
        </pc:sldMkLst>
      </pc:sldChg>
      <pc:sldChg chg="add">
        <pc:chgData name="Danka Kubíková" userId="c971f46cdd9818aa" providerId="LiveId" clId="{6BFD4526-4334-442C-A9D9-40B919B52885}" dt="2020-10-12T20:45:45.440" v="307"/>
        <pc:sldMkLst>
          <pc:docMk/>
          <pc:sldMk cId="420165117" sldId="469"/>
        </pc:sldMkLst>
      </pc:sldChg>
      <pc:sldChg chg="delSp modSp add mod">
        <pc:chgData name="Danka Kubíková" userId="c971f46cdd9818aa" providerId="LiveId" clId="{6BFD4526-4334-442C-A9D9-40B919B52885}" dt="2020-10-12T21:00:11.209" v="325" actId="478"/>
        <pc:sldMkLst>
          <pc:docMk/>
          <pc:sldMk cId="2921357087" sldId="470"/>
        </pc:sldMkLst>
        <pc:spChg chg="mod">
          <ac:chgData name="Danka Kubíková" userId="c971f46cdd9818aa" providerId="LiveId" clId="{6BFD4526-4334-442C-A9D9-40B919B52885}" dt="2020-10-12T20:46:35.776" v="309" actId="27636"/>
          <ac:spMkLst>
            <pc:docMk/>
            <pc:sldMk cId="2921357087" sldId="470"/>
            <ac:spMk id="5" creationId="{00000000-0000-0000-0000-000000000000}"/>
          </ac:spMkLst>
        </pc:spChg>
        <pc:picChg chg="del">
          <ac:chgData name="Danka Kubíková" userId="c971f46cdd9818aa" providerId="LiveId" clId="{6BFD4526-4334-442C-A9D9-40B919B52885}" dt="2020-10-12T21:00:11.209" v="325" actId="478"/>
          <ac:picMkLst>
            <pc:docMk/>
            <pc:sldMk cId="2921357087" sldId="470"/>
            <ac:picMk id="10247" creationId="{00000000-0000-0000-0000-000000000000}"/>
          </ac:picMkLst>
        </pc:picChg>
      </pc:sldChg>
      <pc:sldChg chg="delSp add">
        <pc:chgData name="Danka Kubíková" userId="c971f46cdd9818aa" providerId="LiveId" clId="{6BFD4526-4334-442C-A9D9-40B919B52885}" dt="2020-10-12T21:00:26.493" v="326" actId="478"/>
        <pc:sldMkLst>
          <pc:docMk/>
          <pc:sldMk cId="27552761" sldId="471"/>
        </pc:sldMkLst>
        <pc:picChg chg="del">
          <ac:chgData name="Danka Kubíková" userId="c971f46cdd9818aa" providerId="LiveId" clId="{6BFD4526-4334-442C-A9D9-40B919B52885}" dt="2020-10-12T21:00:26.493" v="326" actId="478"/>
          <ac:picMkLst>
            <pc:docMk/>
            <pc:sldMk cId="27552761" sldId="471"/>
            <ac:picMk id="11269" creationId="{00000000-0000-0000-0000-000000000000}"/>
          </ac:picMkLst>
        </pc:picChg>
      </pc:sldChg>
      <pc:sldChg chg="add">
        <pc:chgData name="Danka Kubíková" userId="c971f46cdd9818aa" providerId="LiveId" clId="{6BFD4526-4334-442C-A9D9-40B919B52885}" dt="2020-10-12T20:47:20.171" v="310"/>
        <pc:sldMkLst>
          <pc:docMk/>
          <pc:sldMk cId="2979540583" sldId="472"/>
        </pc:sldMkLst>
      </pc:sldChg>
      <pc:sldChg chg="add">
        <pc:chgData name="Danka Kubíková" userId="c971f46cdd9818aa" providerId="LiveId" clId="{6BFD4526-4334-442C-A9D9-40B919B52885}" dt="2020-10-12T20:47:48.125" v="311"/>
        <pc:sldMkLst>
          <pc:docMk/>
          <pc:sldMk cId="1325516146" sldId="4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sk-SK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Klepnutím lze upravit styly předlohy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Třetí úroveň</a:t>
            </a:r>
          </a:p>
          <a:p>
            <a:pPr lvl="3"/>
            <a:r>
              <a:rPr lang="sk-SK"/>
              <a:t>Čtvrtá úroveň</a:t>
            </a:r>
          </a:p>
          <a:p>
            <a:pPr lvl="4"/>
            <a:r>
              <a:rPr lang="sk-SK"/>
              <a:t>Pátá úroveň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F95C1510-41B8-4E03-A2B8-DD33A34C2BC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929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1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64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393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5979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661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7220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35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0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05F8CE-A00A-4F6E-9F96-524863B36197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B62144-3B2A-49C9-8F58-6635A41AC3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4176-1106-4DED-9B35-6E5C976C1D5D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03D1F-A9BF-4987-8D24-30E15668D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17638-2277-4DC0-AFB3-69EC382B8E5D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57BF9-BAF8-4B57-92FC-EAECD3E11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CFB7-1F0F-4C36-9B0F-1D8F79A003FA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532F3-BDCE-476D-BE41-D9163C5859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9E52-EE01-4766-8486-B9B78A4F7625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99B6C-6DD6-46FF-A632-FA27F58381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1D2B4-7481-4586-862B-99B8AF130809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E4E7C-709E-44AF-8975-610C234E7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FF894-5BAC-44C3-B746-3DA1EAADD675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FAED0-A2E3-4872-B189-16F7681AD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D01E-694B-4CEF-8E05-44683A9ABBFB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97504-0ED2-4A61-8E69-994836B12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7E4E-D208-43C4-B7D8-CA6AAC0C4C22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68D90-644E-49EC-973F-5267DE1E5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AD55DAE-4785-406F-B811-84671C821940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64FC-50BF-4806-B4F9-35BB44E10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8619CA-C609-4663-AAA0-BBFFE0E0CCD4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5441C1-30D8-492F-9F18-9FA13FFC7B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/>
              <a:t>Kliknite sem a upravte štýly predlohy textu.</a:t>
            </a:r>
          </a:p>
          <a:p>
            <a:pPr lvl="1" eaLnBrk="1" latinLnBrk="0" hangingPunct="1"/>
            <a:r>
              <a:rPr kumimoji="0" lang="sk-SK"/>
              <a:t>Druhá úroveň</a:t>
            </a:r>
          </a:p>
          <a:p>
            <a:pPr lvl="2" eaLnBrk="1" latinLnBrk="0" hangingPunct="1"/>
            <a:r>
              <a:rPr kumimoji="0" lang="sk-SK"/>
              <a:t>Tretia úroveň</a:t>
            </a:r>
          </a:p>
          <a:p>
            <a:pPr lvl="3" eaLnBrk="1" latinLnBrk="0" hangingPunct="1"/>
            <a:r>
              <a:rPr kumimoji="0" lang="sk-SK"/>
              <a:t>Štvrtá úroveň</a:t>
            </a:r>
          </a:p>
          <a:p>
            <a:pPr lvl="4" eaLnBrk="1" latinLnBrk="0" hangingPunct="1"/>
            <a:r>
              <a:rPr kumimoji="0" lang="sk-SK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5781A4-4E7E-4EA4-8C8D-EA6F2B9C10A7}" type="datetime1">
              <a:rPr lang="en-US" smtClean="0"/>
              <a:pPr/>
              <a:t>10/15/2020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BAA7071-B87F-4BD2-A6B7-575329BAB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  <p:hf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799" y="389192"/>
            <a:ext cx="6409896" cy="1311616"/>
          </a:xfrm>
        </p:spPr>
        <p:txBody>
          <a:bodyPr>
            <a:normAutofit fontScale="90000"/>
          </a:bodyPr>
          <a:lstStyle/>
          <a:p>
            <a:pPr algn="ctr"/>
            <a:br>
              <a:rPr lang="sk-SK" sz="3600" b="1" dirty="0"/>
            </a:br>
            <a:r>
              <a:rPr lang="en-GB" sz="2900" dirty="0">
                <a:solidFill>
                  <a:srgbClr val="C00000"/>
                </a:solidFill>
              </a:rPr>
              <a:t>Op</a:t>
            </a:r>
            <a:r>
              <a:rPr lang="sk-SK" sz="2900" dirty="0" err="1">
                <a:solidFill>
                  <a:srgbClr val="C00000"/>
                </a:solidFill>
              </a:rPr>
              <a:t>äťsme</a:t>
            </a:r>
            <a:r>
              <a:rPr lang="sk-SK" sz="2900" dirty="0">
                <a:solidFill>
                  <a:srgbClr val="C00000"/>
                </a:solidFill>
              </a:rPr>
              <a:t> v škole niečo vynovili </a:t>
            </a:r>
            <a:r>
              <a:rPr lang="sk-SK" sz="2900" dirty="0"/>
              <a:t>alebo </a:t>
            </a:r>
            <a:br>
              <a:rPr lang="sk-SK" sz="2900" dirty="0"/>
            </a:br>
            <a:r>
              <a:rPr lang="sk-SK" sz="2900" dirty="0"/>
              <a:t>... na obnove priestorov školy pokračujeme </a:t>
            </a:r>
            <a:r>
              <a:rPr lang="sk-SK" sz="2900" dirty="0">
                <a:solidFill>
                  <a:srgbClr val="C00000"/>
                </a:solidFill>
              </a:rPr>
              <a:t>V</a:t>
            </a:r>
            <a:r>
              <a:rPr lang="en-GB" sz="2900" dirty="0">
                <a:solidFill>
                  <a:srgbClr val="C00000"/>
                </a:solidFill>
              </a:rPr>
              <a:t>I</a:t>
            </a:r>
            <a:r>
              <a:rPr lang="sk-SK" sz="2900" dirty="0">
                <a:solidFill>
                  <a:srgbClr val="C00000"/>
                </a:solidFill>
              </a:rPr>
              <a:t>II.</a:t>
            </a:r>
            <a:br>
              <a:rPr lang="sk-SK" sz="3600" b="1" dirty="0"/>
            </a:br>
            <a:endParaRPr lang="sk-SK" sz="2000" b="1" dirty="0">
              <a:solidFill>
                <a:srgbClr val="FFCC00"/>
              </a:solidFill>
            </a:endParaRPr>
          </a:p>
        </p:txBody>
      </p:sp>
      <p:pic>
        <p:nvPicPr>
          <p:cNvPr id="11" name="Picture 10" descr="A large orange building&#10;&#10;Description automatically generated">
            <a:extLst>
              <a:ext uri="{FF2B5EF4-FFF2-40B4-BE49-F238E27FC236}">
                <a16:creationId xmlns:a16="http://schemas.microsoft.com/office/drawing/2014/main" id="{6B7CFCCA-AFD6-45A7-A556-02426CCDC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56" y="1860181"/>
            <a:ext cx="6409896" cy="425657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</p:pic>
      <p:pic>
        <p:nvPicPr>
          <p:cNvPr id="12" name="Picture 2" descr="C:\Users\Danka\Documents\Private\ZS Hubenka\PrezentáciaIII Marec 2014 Rekonštrukcie\Jan Amos Komenský.jpg">
            <a:extLst>
              <a:ext uri="{FF2B5EF4-FFF2-40B4-BE49-F238E27FC236}">
                <a16:creationId xmlns:a16="http://schemas.microsoft.com/office/drawing/2014/main" id="{90552175-0167-42F9-A8C4-2EFFBDB3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7" y="4529661"/>
            <a:ext cx="1297752" cy="214451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/>
          <p:cNvSpPr/>
          <p:nvPr/>
        </p:nvSpPr>
        <p:spPr>
          <a:xfrm>
            <a:off x="5665168" y="5781072"/>
            <a:ext cx="3347864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18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ZŠ s MŠ J. A. Komenského</a:t>
            </a:r>
            <a:br>
              <a:rPr lang="sk-SK" sz="2000" b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</a:br>
            <a:r>
              <a:rPr lang="sk-SK" sz="20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Hubeného 25, Bratislava September 2020</a:t>
            </a: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3CA0BCBF-9320-4AED-A88B-61DF4FB55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02" y="92043"/>
            <a:ext cx="1976830" cy="2472861"/>
          </a:xfrm>
          <a:prstGeom prst="rect">
            <a:avLst/>
          </a:prstGeom>
          <a:ln>
            <a:solidFill>
              <a:srgbClr val="FF99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51732"/>
            <a:ext cx="7027600" cy="553961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6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endParaRPr lang="cs-CZ" sz="2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picture containing object, person, indoor, table&#10;&#10;Description automatically generated">
            <a:extLst>
              <a:ext uri="{FF2B5EF4-FFF2-40B4-BE49-F238E27FC236}">
                <a16:creationId xmlns:a16="http://schemas.microsoft.com/office/drawing/2014/main" id="{2189902F-F6D7-43C0-8058-38D1C01F5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78361"/>
            <a:ext cx="5119072" cy="339938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Picture 6" descr="A picture containing indoor, covered, photo, many&#10;&#10;Description automatically generated">
            <a:extLst>
              <a:ext uri="{FF2B5EF4-FFF2-40B4-BE49-F238E27FC236}">
                <a16:creationId xmlns:a16="http://schemas.microsoft.com/office/drawing/2014/main" id="{B43FAA7B-0C8A-4DA0-BEB9-4E7A4A3C3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4" y="4458106"/>
            <a:ext cx="3417133" cy="2269190"/>
          </a:xfrm>
          <a:prstGeom prst="rect">
            <a:avLst/>
          </a:prstGeom>
        </p:spPr>
      </p:pic>
      <p:pic>
        <p:nvPicPr>
          <p:cNvPr id="9" name="Picture 8" descr="A door in a room&#10;&#10;Description automatically generated">
            <a:extLst>
              <a:ext uri="{FF2B5EF4-FFF2-40B4-BE49-F238E27FC236}">
                <a16:creationId xmlns:a16="http://schemas.microsoft.com/office/drawing/2014/main" id="{39047CAD-C0EB-4898-AABE-675E76BE6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96" y="4463411"/>
            <a:ext cx="3401157" cy="225858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11" name="Picture 10" descr="A picture containing indoor, sitting, open, container&#10;&#10;Description automatically generated">
            <a:extLst>
              <a:ext uri="{FF2B5EF4-FFF2-40B4-BE49-F238E27FC236}">
                <a16:creationId xmlns:a16="http://schemas.microsoft.com/office/drawing/2014/main" id="{93C04BF0-6A3D-4CCA-A9F5-4B681C124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99" y="859422"/>
            <a:ext cx="2257403" cy="33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2821"/>
      </p:ext>
    </p:extLst>
  </p:cSld>
  <p:clrMapOvr>
    <a:masterClrMapping/>
  </p:clrMapOvr>
  <p:transition spd="slow" advClick="0" advTm="7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4297"/>
            <a:ext cx="8251736" cy="94463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b="0" dirty="0">
                <a:solidFill>
                  <a:srgbClr val="C00000"/>
                </a:solidFill>
              </a:rPr>
              <a:t>Zásobníky a stojany na dezinfekciu</a:t>
            </a:r>
            <a:endParaRPr lang="cs-CZ" sz="2800" b="0" dirty="0">
              <a:solidFill>
                <a:srgbClr val="C00000"/>
              </a:solidFill>
            </a:endParaRPr>
          </a:p>
        </p:txBody>
      </p:sp>
      <p:pic>
        <p:nvPicPr>
          <p:cNvPr id="9" name="Picture 8" descr="A room that has a sign on a counter&#10;&#10;Description automatically generated">
            <a:extLst>
              <a:ext uri="{FF2B5EF4-FFF2-40B4-BE49-F238E27FC236}">
                <a16:creationId xmlns:a16="http://schemas.microsoft.com/office/drawing/2014/main" id="{1C922C97-9E5B-4210-9220-3498EC82D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5" y="1124744"/>
            <a:ext cx="5875109" cy="3901440"/>
          </a:xfrm>
          <a:prstGeom prst="rect">
            <a:avLst/>
          </a:prstGeom>
        </p:spPr>
      </p:pic>
      <p:pic>
        <p:nvPicPr>
          <p:cNvPr id="7" name="Picture 6" descr="A chair in a room&#10;&#10;Description automatically generated">
            <a:extLst>
              <a:ext uri="{FF2B5EF4-FFF2-40B4-BE49-F238E27FC236}">
                <a16:creationId xmlns:a16="http://schemas.microsoft.com/office/drawing/2014/main" id="{7438E074-216A-43AA-A014-9228DA87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11" y="2047074"/>
            <a:ext cx="3136210" cy="4722763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11" name="Picture 10" descr="A picture containing indoor, sitting, small, mirror&#10;&#10;Description automatically generated">
            <a:extLst>
              <a:ext uri="{FF2B5EF4-FFF2-40B4-BE49-F238E27FC236}">
                <a16:creationId xmlns:a16="http://schemas.microsoft.com/office/drawing/2014/main" id="{5FAB7DD6-FB93-453D-85DD-88C8E7C0C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837961"/>
            <a:ext cx="1815293" cy="2949008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369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8735"/>
            <a:ext cx="8251736" cy="769985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en-GB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200" b="0" dirty="0">
                <a:solidFill>
                  <a:srgbClr val="C00000"/>
                </a:solidFill>
              </a:rPr>
              <a:t>Nov</a:t>
            </a:r>
            <a:r>
              <a:rPr lang="sk-SK" sz="2200" b="0" dirty="0">
                <a:solidFill>
                  <a:srgbClr val="C00000"/>
                </a:solidFill>
              </a:rPr>
              <a:t>é sedačky na chodbe na prízemí</a:t>
            </a:r>
            <a:endParaRPr lang="cs-CZ" sz="2200" b="0" dirty="0">
              <a:solidFill>
                <a:srgbClr val="C00000"/>
              </a:solidFill>
            </a:endParaRP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9F63C0C-C8FE-4E29-9C10-080D6E103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3901440" cy="2590800"/>
          </a:xfrm>
          <a:prstGeom prst="rect">
            <a:avLst/>
          </a:prstGeom>
        </p:spPr>
      </p:pic>
      <p:pic>
        <p:nvPicPr>
          <p:cNvPr id="7" name="Picture 6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57601CAC-9469-42B8-84BC-0A2F4E245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901440" cy="2590800"/>
          </a:xfrm>
          <a:prstGeom prst="rect">
            <a:avLst/>
          </a:prstGeom>
          <a:ln>
            <a:solidFill>
              <a:srgbClr val="FF9900"/>
            </a:solidFill>
          </a:ln>
        </p:spPr>
      </p:pic>
      <p:pic>
        <p:nvPicPr>
          <p:cNvPr id="11" name="Picture 10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4180509A-AD04-4D2C-A9BA-E49F29D8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97" y="3758663"/>
            <a:ext cx="4536504" cy="3012522"/>
          </a:xfrm>
          <a:prstGeom prst="rect">
            <a:avLst/>
          </a:prstGeom>
          <a:ln>
            <a:solidFill>
              <a:srgbClr val="FF9900"/>
            </a:solidFill>
          </a:ln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6589EE-D204-42F5-93AE-9622BEB02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505904" cy="23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84901"/>
      </p:ext>
    </p:extLst>
  </p:cSld>
  <p:clrMapOvr>
    <a:masterClrMapping/>
  </p:clrMapOvr>
  <p:transition spd="slow" advClick="0" advTm="7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1BD3CD79-BB11-4DC1-8476-64835536A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02" y="4032635"/>
            <a:ext cx="3576936" cy="2375309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88640"/>
            <a:ext cx="6464780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6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200" b="0" dirty="0">
                <a:solidFill>
                  <a:srgbClr val="C00000"/>
                </a:solidFill>
              </a:rPr>
              <a:t>nástenné vzdelávacie mapy</a:t>
            </a:r>
            <a:endParaRPr lang="cs-CZ" sz="2200" b="0" dirty="0">
              <a:solidFill>
                <a:srgbClr val="C00000"/>
              </a:solidFill>
            </a:endParaRPr>
          </a:p>
        </p:txBody>
      </p:sp>
      <p:pic>
        <p:nvPicPr>
          <p:cNvPr id="12" name="Picture 11" descr="A picture containing food, table, covered, different&#10;&#10;Description automatically generated">
            <a:extLst>
              <a:ext uri="{FF2B5EF4-FFF2-40B4-BE49-F238E27FC236}">
                <a16:creationId xmlns:a16="http://schemas.microsoft.com/office/drawing/2014/main" id="{7788AD6A-1C8D-4EB1-BB47-908260A5E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3" y="3735243"/>
            <a:ext cx="2567940" cy="308229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4BA9813-3AED-4E28-A28F-BA0D4556A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69" y="3750398"/>
            <a:ext cx="2507571" cy="3072239"/>
          </a:xfrm>
          <a:prstGeom prst="rect">
            <a:avLst/>
          </a:prstGeom>
        </p:spPr>
      </p:pic>
      <p:pic>
        <p:nvPicPr>
          <p:cNvPr id="2" name="Picture 1" descr="A picture containing photo, many, bunch, grass&#10;&#10;Description automatically generated">
            <a:extLst>
              <a:ext uri="{FF2B5EF4-FFF2-40B4-BE49-F238E27FC236}">
                <a16:creationId xmlns:a16="http://schemas.microsoft.com/office/drawing/2014/main" id="{8B9A7D0E-24D7-49ED-AA3D-EFAF0E1A5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093844"/>
            <a:ext cx="3901440" cy="2590800"/>
          </a:xfrm>
          <a:prstGeom prst="rect">
            <a:avLst/>
          </a:prstGeom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FA3378A-5F04-4BCB-A933-8CB76DA1B3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21" y="1093844"/>
            <a:ext cx="3392346" cy="25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88640"/>
            <a:ext cx="6464780" cy="792088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6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endParaRPr lang="cs-CZ" sz="2000" b="0" dirty="0">
              <a:solidFill>
                <a:srgbClr val="C00000"/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38C4106-6424-487B-8EBD-41C6F968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" y="3655202"/>
            <a:ext cx="4268634" cy="2834640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77F8C5D8-F12E-4DB7-8CDB-E72358E5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6" y="1244936"/>
            <a:ext cx="4299107" cy="2376264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E0B7DC-CCF3-4E48-9542-0B0F2FC0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34" y="1244936"/>
            <a:ext cx="4303996" cy="5215806"/>
          </a:xfrm>
          <a:prstGeom prst="rect">
            <a:avLst/>
          </a:prstGeom>
          <a:ln>
            <a:solidFill>
              <a:srgbClr val="CCFF66"/>
            </a:solidFill>
          </a:ln>
        </p:spPr>
      </p:pic>
    </p:spTree>
    <p:extLst>
      <p:ext uri="{BB962C8B-B14F-4D97-AF65-F5344CB8AC3E}">
        <p14:creationId xmlns:p14="http://schemas.microsoft.com/office/powerpoint/2010/main" val="3503118999"/>
      </p:ext>
    </p:extLst>
  </p:cSld>
  <p:clrMapOvr>
    <a:masterClrMapping/>
  </p:clrMapOvr>
  <p:transition spd="slow" advClick="0" advTm="7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200" dirty="0">
                <a:solidFill>
                  <a:srgbClr val="C00000"/>
                </a:solidFill>
              </a:rPr>
              <a:t>maľovky na zemi –</a:t>
            </a: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 prízemie, 1. poschodie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picture containing refrigerator, room&#10;&#10;Description automatically generated">
            <a:extLst>
              <a:ext uri="{FF2B5EF4-FFF2-40B4-BE49-F238E27FC236}">
                <a16:creationId xmlns:a16="http://schemas.microsoft.com/office/drawing/2014/main" id="{4E267920-C52D-49FD-8E3A-F0BAD197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59" y="1628800"/>
            <a:ext cx="2886136" cy="434618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9" name="Picture 8" descr="A picture containing indoor, floor, building, table&#10;&#10;Description automatically generated">
            <a:extLst>
              <a:ext uri="{FF2B5EF4-FFF2-40B4-BE49-F238E27FC236}">
                <a16:creationId xmlns:a16="http://schemas.microsoft.com/office/drawing/2014/main" id="{0DC1DDB7-90CF-4BED-9C04-002DA73CB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2" y="1072959"/>
            <a:ext cx="2742683" cy="4130156"/>
          </a:xfrm>
          <a:prstGeom prst="rect">
            <a:avLst/>
          </a:prstGeom>
        </p:spPr>
      </p:pic>
      <p:pic>
        <p:nvPicPr>
          <p:cNvPr id="13" name="Picture 12" descr="A close up of a green room&#10;&#10;Description automatically generated">
            <a:extLst>
              <a:ext uri="{FF2B5EF4-FFF2-40B4-BE49-F238E27FC236}">
                <a16:creationId xmlns:a16="http://schemas.microsoft.com/office/drawing/2014/main" id="{1036810B-0CE8-48FB-A42F-A1B195B5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" y="1628800"/>
            <a:ext cx="2886135" cy="434618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B78F049-A0CA-4E03-A081-B92AE9D66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29" y="4777181"/>
            <a:ext cx="3096344" cy="205616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4780474"/>
      </p:ext>
    </p:extLst>
  </p:cSld>
  <p:clrMapOvr>
    <a:masterClrMapping/>
  </p:clrMapOvr>
  <p:transition spd="slow" advClick="0" advTm="7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sk-SK" sz="2200" dirty="0">
                <a:solidFill>
                  <a:srgbClr val="C00000"/>
                </a:solidFill>
              </a:rPr>
              <a:t>maľovky na zemi –</a:t>
            </a: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 prízemie, medziposchodie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picture containing indoor, small, sitting, table&#10;&#10;Description automatically generated">
            <a:extLst>
              <a:ext uri="{FF2B5EF4-FFF2-40B4-BE49-F238E27FC236}">
                <a16:creationId xmlns:a16="http://schemas.microsoft.com/office/drawing/2014/main" id="{A0DF0E87-9E4D-467C-8690-0CC46300D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8" y="1465721"/>
            <a:ext cx="3262125" cy="4912378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8" name="Picture 7" descr="A picture containing indoor, table, green, floor&#10;&#10;Description automatically generated">
            <a:extLst>
              <a:ext uri="{FF2B5EF4-FFF2-40B4-BE49-F238E27FC236}">
                <a16:creationId xmlns:a16="http://schemas.microsoft.com/office/drawing/2014/main" id="{1D50A15D-5CE3-4655-BC02-257C2554A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13506"/>
            <a:ext cx="2399936" cy="3614023"/>
          </a:xfrm>
          <a:prstGeom prst="rect">
            <a:avLst/>
          </a:prstGeom>
        </p:spPr>
      </p:pic>
      <p:pic>
        <p:nvPicPr>
          <p:cNvPr id="14" name="Picture 1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B26B85B4-9FC8-4935-9049-B206E5888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41" y="4081327"/>
            <a:ext cx="3901440" cy="25908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CBCDC6A-D42F-4636-A159-F6F64639E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34" y="1108539"/>
            <a:ext cx="1920240" cy="28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17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Renovované </a:t>
            </a:r>
            <a:r>
              <a:rPr lang="sk-SK" sz="2200" b="0" dirty="0">
                <a:solidFill>
                  <a:srgbClr val="C00000"/>
                </a:solidFill>
              </a:rPr>
              <a:t>odkladacie priestory (</a:t>
            </a:r>
            <a:r>
              <a:rPr lang="sk-SK" sz="2200" b="0" dirty="0" err="1">
                <a:solidFill>
                  <a:srgbClr val="C00000"/>
                </a:solidFill>
              </a:rPr>
              <a:t>rolldory</a:t>
            </a:r>
            <a:r>
              <a:rPr lang="sk-SK" sz="2200" b="0" dirty="0">
                <a:solidFill>
                  <a:srgbClr val="C00000"/>
                </a:solidFill>
              </a:rPr>
              <a:t>) </a:t>
            </a: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- prízemie</a:t>
            </a:r>
            <a:endParaRPr lang="cs-CZ" sz="2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Danka\Documents\Private\ZS Hubenka\Rekonštrukcie škola\Prezentácia VII_November 2018\Zmenšené\DSC_0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849" y="2151385"/>
            <a:ext cx="5411610" cy="36004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door&#10;&#10;Description automatically generated">
            <a:extLst>
              <a:ext uri="{FF2B5EF4-FFF2-40B4-BE49-F238E27FC236}">
                <a16:creationId xmlns:a16="http://schemas.microsoft.com/office/drawing/2014/main" id="{CF3A676D-A12D-435B-A4E5-4695CA6F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28" y="1247581"/>
            <a:ext cx="3600400" cy="542177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7FFF176-CBEF-40C2-8928-D368D9A0C40A}"/>
              </a:ext>
            </a:extLst>
          </p:cNvPr>
          <p:cNvSpPr txBox="1">
            <a:spLocks noChangeArrowheads="1"/>
          </p:cNvSpPr>
          <p:nvPr/>
        </p:nvSpPr>
        <p:spPr>
          <a:xfrm>
            <a:off x="893872" y="6191696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FCD3631-1290-4A47-90CE-D752158567DA}"/>
              </a:ext>
            </a:extLst>
          </p:cNvPr>
          <p:cNvSpPr txBox="1">
            <a:spLocks noChangeArrowheads="1"/>
          </p:cNvSpPr>
          <p:nvPr/>
        </p:nvSpPr>
        <p:spPr>
          <a:xfrm>
            <a:off x="4722007" y="6155703"/>
            <a:ext cx="1204302" cy="43480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1552417202"/>
      </p:ext>
    </p:extLst>
  </p:cSld>
  <p:clrMapOvr>
    <a:masterClrMapping/>
  </p:clrMapOvr>
  <p:transition spd="slow" advClick="0" advTm="7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16631"/>
            <a:ext cx="6336704" cy="801753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Nová práčka so sušičkou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indoor, appliance, kitchen, oven&#10;&#10;Description automatically generated">
            <a:extLst>
              <a:ext uri="{FF2B5EF4-FFF2-40B4-BE49-F238E27FC236}">
                <a16:creationId xmlns:a16="http://schemas.microsoft.com/office/drawing/2014/main" id="{76611152-340D-4CFF-BE6F-56DFEFBC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1" y="1052736"/>
            <a:ext cx="6723006" cy="4464496"/>
          </a:xfrm>
          <a:prstGeom prst="rect">
            <a:avLst/>
          </a:prstGeom>
        </p:spPr>
      </p:pic>
      <p:pic>
        <p:nvPicPr>
          <p:cNvPr id="7" name="Picture 6" descr="A picture containing building, oven, sitting, table&#10;&#10;Description automatically generated">
            <a:extLst>
              <a:ext uri="{FF2B5EF4-FFF2-40B4-BE49-F238E27FC236}">
                <a16:creationId xmlns:a16="http://schemas.microsoft.com/office/drawing/2014/main" id="{DA3B281C-B930-4E79-B5E8-7299195AF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71936"/>
            <a:ext cx="3288904" cy="2184037"/>
          </a:xfrm>
          <a:prstGeom prst="rect">
            <a:avLst/>
          </a:prstGeom>
          <a:ln>
            <a:solidFill>
              <a:srgbClr val="CCFF66"/>
            </a:solidFill>
          </a:ln>
        </p:spPr>
      </p:pic>
    </p:spTree>
    <p:extLst>
      <p:ext uri="{BB962C8B-B14F-4D97-AF65-F5344CB8AC3E}">
        <p14:creationId xmlns:p14="http://schemas.microsoft.com/office/powerpoint/2010/main" val="150933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56863" y="154211"/>
            <a:ext cx="6336704" cy="720081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chemeClr val="tx1"/>
                </a:solidFill>
              </a:rPr>
              <a:t>Revitalizovan</a:t>
            </a:r>
            <a:r>
              <a:rPr lang="sk-SK" sz="2800" dirty="0">
                <a:solidFill>
                  <a:schemeClr val="tx1"/>
                </a:solidFill>
              </a:rPr>
              <a:t>é žiacke toalety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5" name="Picture 4" descr="A shower stall&#10;&#10;Description automatically generated">
            <a:extLst>
              <a:ext uri="{FF2B5EF4-FFF2-40B4-BE49-F238E27FC236}">
                <a16:creationId xmlns:a16="http://schemas.microsoft.com/office/drawing/2014/main" id="{72FC296F-7184-4A9D-BF59-FEBFED9A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11" y="1417469"/>
            <a:ext cx="2478221" cy="373191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A restroom with a sink and a mirror&#10;&#10;Description automatically generated">
            <a:extLst>
              <a:ext uri="{FF2B5EF4-FFF2-40B4-BE49-F238E27FC236}">
                <a16:creationId xmlns:a16="http://schemas.microsoft.com/office/drawing/2014/main" id="{8B2D6DE0-807E-4F48-95E8-66A548CF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63162"/>
            <a:ext cx="3744416" cy="5638651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11" name="Picture 10" descr="A sink and a mirror&#10;&#10;Description automatically generated">
            <a:extLst>
              <a:ext uri="{FF2B5EF4-FFF2-40B4-BE49-F238E27FC236}">
                <a16:creationId xmlns:a16="http://schemas.microsoft.com/office/drawing/2014/main" id="{615141F4-3327-491E-A047-940A53D95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2" y="1412776"/>
            <a:ext cx="2478221" cy="373191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4192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plit orient="vert"/>
      </p:transition>
    </mc:Choice>
    <mc:Fallback xmlns="">
      <p:transition advClick="0" advTm="7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4" y="175618"/>
            <a:ext cx="8568952" cy="54013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Vynovené priestory zborovne pre pedagógov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Danka\Documents\Private\ZS Hubenka\Rekonštrukcie škola\Prezentácia VI_ Máj 2018\Zmenšené\DSC_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08" y="4965170"/>
            <a:ext cx="2669460" cy="1776019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nka\Documents\Private\ZS Hubenka\Rekonštrukcie škola\Prezentácia VI_ Máj 2018\Zmenšené\DSC_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1" y="4973427"/>
            <a:ext cx="2657048" cy="176776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410ADDC-15A7-46F3-892E-D3D81EAC6D72}"/>
              </a:ext>
            </a:extLst>
          </p:cNvPr>
          <p:cNvSpPr txBox="1">
            <a:spLocks noChangeArrowheads="1"/>
          </p:cNvSpPr>
          <p:nvPr/>
        </p:nvSpPr>
        <p:spPr>
          <a:xfrm>
            <a:off x="2362393" y="5085184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pic>
        <p:nvPicPr>
          <p:cNvPr id="8" name="Picture 7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EE90576A-DD83-44B8-9623-B5E5D9B3D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6" y="826814"/>
            <a:ext cx="6012528" cy="3992695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8A275CDC-6D02-4079-973F-472FC522A577}"/>
              </a:ext>
            </a:extLst>
          </p:cNvPr>
          <p:cNvSpPr txBox="1">
            <a:spLocks noChangeArrowheads="1"/>
          </p:cNvSpPr>
          <p:nvPr/>
        </p:nvSpPr>
        <p:spPr>
          <a:xfrm>
            <a:off x="463748" y="3967000"/>
            <a:ext cx="1008112" cy="5401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  <p:pic>
        <p:nvPicPr>
          <p:cNvPr id="14" name="Picture 13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FC3DB89A-2DF4-48DB-BC9C-ED697A0DA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20" y="1594670"/>
            <a:ext cx="2946123" cy="443651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3069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23739"/>
            <a:ext cx="5400600" cy="133828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300" dirty="0">
                <a:solidFill>
                  <a:srgbClr val="C00000"/>
                </a:solidFill>
              </a:rPr>
              <a:t>Bezpečnostné kamery </a:t>
            </a:r>
            <a:r>
              <a:rPr lang="sk-SK" sz="2300" dirty="0">
                <a:solidFill>
                  <a:schemeClr val="accent6">
                    <a:lumMod val="75000"/>
                  </a:schemeClr>
                </a:solidFill>
              </a:rPr>
              <a:t>na chodbách a v spoločných priestoroch, </a:t>
            </a:r>
            <a:r>
              <a:rPr lang="sk-SK" sz="2300" dirty="0">
                <a:solidFill>
                  <a:srgbClr val="C00000"/>
                </a:solidFill>
              </a:rPr>
              <a:t>podhľady na odhlučnenie</a:t>
            </a:r>
            <a:endParaRPr lang="cs-CZ" sz="2300" dirty="0">
              <a:solidFill>
                <a:srgbClr val="C00000"/>
              </a:solidFill>
            </a:endParaRPr>
          </a:p>
        </p:txBody>
      </p:sp>
      <p:pic>
        <p:nvPicPr>
          <p:cNvPr id="3" name="Picture 2" descr="A picture containing indoor, object, small, sitting&#10;&#10;Description automatically generated">
            <a:extLst>
              <a:ext uri="{FF2B5EF4-FFF2-40B4-BE49-F238E27FC236}">
                <a16:creationId xmlns:a16="http://schemas.microsoft.com/office/drawing/2014/main" id="{8908CDB5-08ED-42D1-9FA0-6A2E945E6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84045"/>
            <a:ext cx="3901440" cy="259080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0499E8B5-B20D-4AB5-A2AF-80E4596EC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52" y="3325867"/>
            <a:ext cx="5191080" cy="34472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DDFE9CD2-E096-4347-A08C-C05B1C43A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7" y="1690143"/>
            <a:ext cx="3528392" cy="2343073"/>
          </a:xfrm>
          <a:prstGeom prst="rect">
            <a:avLst/>
          </a:prstGeom>
          <a:ln>
            <a:solidFill>
              <a:srgbClr val="FF9900"/>
            </a:solidFill>
          </a:ln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715BE5EF-AEE1-4380-80A4-F6D668DE1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2563"/>
            <a:ext cx="2748162" cy="413840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76043897"/>
      </p:ext>
    </p:extLst>
  </p:cSld>
  <p:clrMapOvr>
    <a:masterClrMapping/>
  </p:clrMapOvr>
  <p:transition spd="slow" advClick="0" advTm="7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binet, ceiling, kitchen&#10;&#10;Description automatically generated">
            <a:extLst>
              <a:ext uri="{FF2B5EF4-FFF2-40B4-BE49-F238E27FC236}">
                <a16:creationId xmlns:a16="http://schemas.microsoft.com/office/drawing/2014/main" id="{5A89FD5B-22BD-4009-A52F-454E30BA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769"/>
            <a:ext cx="4323757" cy="6511069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58" y="256162"/>
            <a:ext cx="5539408" cy="792088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Nové informačné </a:t>
            </a:r>
            <a:r>
              <a:rPr lang="sk-SK" sz="2800" dirty="0">
                <a:solidFill>
                  <a:srgbClr val="C00000"/>
                </a:solidFill>
              </a:rPr>
              <a:t>obrazovky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Prízemie, zborovňa, chodba na 2. poschodí</a:t>
            </a:r>
            <a:endParaRPr lang="cs-CZ" sz="2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12" descr="A picture containing indoor, photo, refrigerator, many&#10;&#10;Description automatically generated">
            <a:extLst>
              <a:ext uri="{FF2B5EF4-FFF2-40B4-BE49-F238E27FC236}">
                <a16:creationId xmlns:a16="http://schemas.microsoft.com/office/drawing/2014/main" id="{BA4F8C73-D78E-45AE-87F0-B2953B7EA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8" y="1153616"/>
            <a:ext cx="3634154" cy="5472608"/>
          </a:xfrm>
          <a:prstGeom prst="rect">
            <a:avLst/>
          </a:prstGeom>
        </p:spPr>
      </p:pic>
      <p:pic>
        <p:nvPicPr>
          <p:cNvPr id="11" name="Picture 10" descr="A flat screen television&#10;&#10;Description automatically generated">
            <a:extLst>
              <a:ext uri="{FF2B5EF4-FFF2-40B4-BE49-F238E27FC236}">
                <a16:creationId xmlns:a16="http://schemas.microsoft.com/office/drawing/2014/main" id="{B0AB872E-8C38-485E-B5A5-F99F36B77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18" y="4475952"/>
            <a:ext cx="3527519" cy="2342493"/>
          </a:xfrm>
          <a:prstGeom prst="rect">
            <a:avLst/>
          </a:prstGeom>
          <a:ln>
            <a:solidFill>
              <a:srgbClr val="CCFF66"/>
            </a:solidFill>
          </a:ln>
        </p:spPr>
      </p:pic>
    </p:spTree>
    <p:extLst>
      <p:ext uri="{BB962C8B-B14F-4D97-AF65-F5344CB8AC3E}">
        <p14:creationId xmlns:p14="http://schemas.microsoft.com/office/powerpoint/2010/main" val="3564074976"/>
      </p:ext>
    </p:extLst>
  </p:cSld>
  <p:clrMapOvr>
    <a:masterClrMapping/>
  </p:clrMapOvr>
  <p:transition spd="slow" advClick="0" advTm="7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488832" cy="57606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Žiacka kuchynka </a:t>
            </a:r>
            <a:r>
              <a:rPr lang="sk-SK" sz="2000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sk-SK" sz="2400" b="0" dirty="0">
                <a:solidFill>
                  <a:srgbClr val="FF0000"/>
                </a:solidFill>
              </a:rPr>
              <a:t>nové stoličky</a:t>
            </a:r>
            <a:endParaRPr lang="cs-CZ" sz="2400" b="0" dirty="0">
              <a:solidFill>
                <a:srgbClr val="FF0000"/>
              </a:solidFill>
            </a:endParaRPr>
          </a:p>
        </p:txBody>
      </p:sp>
      <p:pic>
        <p:nvPicPr>
          <p:cNvPr id="10244" name="Picture 4" descr="C:\Users\Danka\Documents\Private\ZS Hubenka\PrezentaciaIV August 2015 Rekonštrukcie\Zmenšené foto\DSC_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2" y="3070021"/>
            <a:ext cx="2618253" cy="174195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anka\Documents\Private\ZS Hubenka\PrezentaciaIV August 2015 Rekonštrukcie\Zmenšené foto\P1190602.JPG">
            <a:extLst>
              <a:ext uri="{FF2B5EF4-FFF2-40B4-BE49-F238E27FC236}">
                <a16:creationId xmlns:a16="http://schemas.microsoft.com/office/drawing/2014/main" id="{D9BA8395-7B0B-4F5A-86F2-2B652E4B9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2" y="1168762"/>
            <a:ext cx="2607753" cy="17419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0968" y="2659623"/>
            <a:ext cx="1204302" cy="33388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62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Pôvodne</a:t>
            </a:r>
            <a:endParaRPr lang="cs-CZ" sz="62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4" name="Picture 2" descr="C:\Users\Danka\Documents\Private\ZS Hubenka\Rekonštrukcie škola\Prezentacia V December 2016 Rekonštrukcie\DSC_1453.JPG">
            <a:extLst>
              <a:ext uri="{FF2B5EF4-FFF2-40B4-BE49-F238E27FC236}">
                <a16:creationId xmlns:a16="http://schemas.microsoft.com/office/drawing/2014/main" id="{7100140E-C992-4EB3-8173-7485663E6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9" y="4963611"/>
            <a:ext cx="2637626" cy="17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99C6720-D39D-4165-B37A-B16678BEDB35}"/>
              </a:ext>
            </a:extLst>
          </p:cNvPr>
          <p:cNvSpPr txBox="1">
            <a:spLocks noChangeArrowheads="1"/>
          </p:cNvSpPr>
          <p:nvPr/>
        </p:nvSpPr>
        <p:spPr>
          <a:xfrm>
            <a:off x="130968" y="4577369"/>
            <a:ext cx="1204302" cy="33388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62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Neskôr I.</a:t>
            </a:r>
            <a:endParaRPr lang="cs-CZ" sz="62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54972C7-A35E-47C0-8DCA-7E2F23BF9C35}"/>
              </a:ext>
            </a:extLst>
          </p:cNvPr>
          <p:cNvSpPr txBox="1">
            <a:spLocks noChangeArrowheads="1"/>
          </p:cNvSpPr>
          <p:nvPr/>
        </p:nvSpPr>
        <p:spPr>
          <a:xfrm>
            <a:off x="50151" y="6435296"/>
            <a:ext cx="1204302" cy="33388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62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Neskôr II.</a:t>
            </a:r>
            <a:endParaRPr lang="cs-CZ" sz="62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6" name="Picture 15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A06E5E99-E453-42AF-83C5-644B79550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4" y="2956314"/>
            <a:ext cx="5665334" cy="37621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8" name="Picture 17" descr="A dining room table&#10;&#10;Description automatically generated">
            <a:extLst>
              <a:ext uri="{FF2B5EF4-FFF2-40B4-BE49-F238E27FC236}">
                <a16:creationId xmlns:a16="http://schemas.microsoft.com/office/drawing/2014/main" id="{C42B0C1A-16A4-4B07-91EF-58463EF9C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08720"/>
            <a:ext cx="4009876" cy="2662808"/>
          </a:xfrm>
          <a:prstGeom prst="rect">
            <a:avLst/>
          </a:prstGeom>
          <a:ln>
            <a:solidFill>
              <a:srgbClr val="CCFF66"/>
            </a:solidFill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7626850" y="3561566"/>
            <a:ext cx="1204302" cy="50289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4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29213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04" y="188640"/>
            <a:ext cx="8568952" cy="635570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>
                <a:solidFill>
                  <a:schemeClr val="accent6">
                    <a:lumMod val="75000"/>
                  </a:schemeClr>
                </a:solidFill>
              </a:rPr>
              <a:t>Jedáleň </a:t>
            </a:r>
            <a:r>
              <a:rPr lang="sk-SK" sz="3100" b="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sk-SK" sz="3100" b="0" dirty="0">
                <a:solidFill>
                  <a:srgbClr val="C00000"/>
                </a:solidFill>
              </a:rPr>
              <a:t>nová mozaika pri výdajných okienkach</a:t>
            </a:r>
            <a:endParaRPr lang="cs-CZ" sz="2200" b="0" dirty="0">
              <a:solidFill>
                <a:srgbClr val="C00000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19C4E96-77D5-4BF0-86E6-EBEF7C22A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39" y="1755535"/>
            <a:ext cx="1354154" cy="90056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 descr="A large room&#10;&#10;Description automatically generated">
            <a:extLst>
              <a:ext uri="{FF2B5EF4-FFF2-40B4-BE49-F238E27FC236}">
                <a16:creationId xmlns:a16="http://schemas.microsoft.com/office/drawing/2014/main" id="{2019C555-0BB2-4900-868E-27C0BA2A6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18959"/>
            <a:ext cx="6696744" cy="4447057"/>
          </a:xfrm>
          <a:prstGeom prst="rect">
            <a:avLst/>
          </a:prstGeom>
        </p:spPr>
      </p:pic>
      <p:pic>
        <p:nvPicPr>
          <p:cNvPr id="2" name="Picture 4" descr="C:\Users\Danka\Documents\Private\ZS Hubenka\PrezentaciaIV August 2015 Rekonštrukcie\Zmenšené foto\P1190609.JPG">
            <a:extLst>
              <a:ext uri="{FF2B5EF4-FFF2-40B4-BE49-F238E27FC236}">
                <a16:creationId xmlns:a16="http://schemas.microsoft.com/office/drawing/2014/main" id="{B12E53C5-A038-4B57-8941-91D623E7E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4" y="4487992"/>
            <a:ext cx="3403066" cy="227321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kitchen, sink, small&#10;&#10;Description automatically generated">
            <a:extLst>
              <a:ext uri="{FF2B5EF4-FFF2-40B4-BE49-F238E27FC236}">
                <a16:creationId xmlns:a16="http://schemas.microsoft.com/office/drawing/2014/main" id="{F6CAF367-B717-4844-BCAC-321F6A956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2079"/>
            <a:ext cx="4441032" cy="2949123"/>
          </a:xfrm>
          <a:prstGeom prst="rect">
            <a:avLst/>
          </a:prstGeom>
          <a:ln>
            <a:solidFill>
              <a:srgbClr val="CCFF66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64B6484-516A-4192-9C76-48307BDE5931}"/>
              </a:ext>
            </a:extLst>
          </p:cNvPr>
          <p:cNvSpPr txBox="1">
            <a:spLocks noChangeArrowheads="1"/>
          </p:cNvSpPr>
          <p:nvPr/>
        </p:nvSpPr>
        <p:spPr>
          <a:xfrm>
            <a:off x="2315032" y="6249079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B75ED52-4FB7-4789-9A3D-548A6D75EDF9}"/>
              </a:ext>
            </a:extLst>
          </p:cNvPr>
          <p:cNvSpPr txBox="1">
            <a:spLocks noChangeArrowheads="1"/>
          </p:cNvSpPr>
          <p:nvPr/>
        </p:nvSpPr>
        <p:spPr>
          <a:xfrm>
            <a:off x="6190365" y="1038427"/>
            <a:ext cx="1204302" cy="50289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4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37640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2" y="84931"/>
            <a:ext cx="8424936" cy="73720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900" dirty="0">
                <a:solidFill>
                  <a:schemeClr val="accent6">
                    <a:lumMod val="75000"/>
                  </a:schemeClr>
                </a:solidFill>
              </a:rPr>
              <a:t>Priestory a chodba pred jedálňou a kuchyňou</a:t>
            </a:r>
            <a:br>
              <a:rPr lang="sk-SK" sz="2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600" b="0" dirty="0">
                <a:solidFill>
                  <a:srgbClr val="FF0000"/>
                </a:solidFill>
              </a:rPr>
              <a:t>Nové lavičky</a:t>
            </a:r>
            <a:endParaRPr lang="cs-CZ" sz="2600" b="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Danka\Documents\Private\ZS Hubenka\PrezentaciaIV August 2015 Rekonštrukcie\Zmenšené foto\DSC_0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4" y="4910231"/>
            <a:ext cx="259757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47664" y="6366706"/>
            <a:ext cx="1231326" cy="3823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Pôvodne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5127" name="Picture 7" descr="C:\Users\Danka\Documents\Private\ZS Hubenka\PrezentaciaIV August 2015 Rekonštrukcie\Zmenšené foto\DSC_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910231"/>
            <a:ext cx="2644074" cy="1759129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ndoor, green, table, building&#10;&#10;Description automatically generated">
            <a:extLst>
              <a:ext uri="{FF2B5EF4-FFF2-40B4-BE49-F238E27FC236}">
                <a16:creationId xmlns:a16="http://schemas.microsoft.com/office/drawing/2014/main" id="{022D839C-EC13-44DC-A4C4-8440386D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2" y="901781"/>
            <a:ext cx="5659549" cy="3758294"/>
          </a:xfrm>
          <a:prstGeom prst="rect">
            <a:avLst/>
          </a:prstGeom>
          <a:ln>
            <a:solidFill>
              <a:srgbClr val="CCFF66"/>
            </a:solidFill>
          </a:ln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5A6C182D-8E94-4337-8A86-407504049752}"/>
              </a:ext>
            </a:extLst>
          </p:cNvPr>
          <p:cNvSpPr txBox="1">
            <a:spLocks noChangeArrowheads="1"/>
          </p:cNvSpPr>
          <p:nvPr/>
        </p:nvSpPr>
        <p:spPr>
          <a:xfrm>
            <a:off x="2987825" y="6366706"/>
            <a:ext cx="1440160" cy="3823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Neskôr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02726" y="1250146"/>
            <a:ext cx="936104" cy="3846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000" u="none" dirty="0">
                <a:solidFill>
                  <a:schemeClr val="accent6">
                    <a:lumMod val="75000"/>
                  </a:schemeClr>
                </a:solidFill>
              </a:rPr>
              <a:t>Teraz</a:t>
            </a:r>
            <a:endParaRPr lang="cs-CZ" sz="2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 descr="A close up of a green room&#10;&#10;Description automatically generated">
            <a:extLst>
              <a:ext uri="{FF2B5EF4-FFF2-40B4-BE49-F238E27FC236}">
                <a16:creationId xmlns:a16="http://schemas.microsoft.com/office/drawing/2014/main" id="{55196725-884C-4142-8D5C-BD2048635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66" y="3424671"/>
            <a:ext cx="3713042" cy="24656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A close up of an empty room&#10;&#10;Description automatically generated">
            <a:extLst>
              <a:ext uri="{FF2B5EF4-FFF2-40B4-BE49-F238E27FC236}">
                <a16:creationId xmlns:a16="http://schemas.microsoft.com/office/drawing/2014/main" id="{584DDE54-D1E9-420D-870C-95BC9E88E6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52" y="1412776"/>
            <a:ext cx="2960851" cy="19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green, small, sitting&#10;&#10;Description automatically generated">
            <a:extLst>
              <a:ext uri="{FF2B5EF4-FFF2-40B4-BE49-F238E27FC236}">
                <a16:creationId xmlns:a16="http://schemas.microsoft.com/office/drawing/2014/main" id="{B20FC5BF-DC21-4E08-90CF-9D7B1FCD3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88" y="404664"/>
            <a:ext cx="4267500" cy="2833887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4392488" cy="81751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tx1"/>
                </a:solidFill>
              </a:rPr>
              <a:t>Nové </a:t>
            </a:r>
            <a:r>
              <a:rPr lang="sk-SK" sz="2800" dirty="0">
                <a:solidFill>
                  <a:srgbClr val="C00000"/>
                </a:solidFill>
              </a:rPr>
              <a:t>odkladacie priestory </a:t>
            </a:r>
            <a:br>
              <a:rPr lang="sk-SK" sz="2800" dirty="0">
                <a:solidFill>
                  <a:srgbClr val="C00000"/>
                </a:solidFill>
              </a:rPr>
            </a:br>
            <a:r>
              <a:rPr lang="sk-SK" sz="2800" dirty="0">
                <a:solidFill>
                  <a:schemeClr val="tx1"/>
                </a:solidFill>
              </a:rPr>
              <a:t>pri jedálni a kuchyni</a:t>
            </a: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A large empty room&#10;&#10;Description automatically generated">
            <a:extLst>
              <a:ext uri="{FF2B5EF4-FFF2-40B4-BE49-F238E27FC236}">
                <a16:creationId xmlns:a16="http://schemas.microsoft.com/office/drawing/2014/main" id="{E388550E-A838-4698-AEF7-48837D160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76997"/>
            <a:ext cx="5350484" cy="355305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3" name="Picture 12" descr="A picture containing indoor, ceiling, hanging, clock&#10;&#10;Description automatically generated">
            <a:extLst>
              <a:ext uri="{FF2B5EF4-FFF2-40B4-BE49-F238E27FC236}">
                <a16:creationId xmlns:a16="http://schemas.microsoft.com/office/drawing/2014/main" id="{49DD94A5-1C89-4F72-91A0-23C0B4277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2736304" cy="181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19506"/>
      </p:ext>
    </p:extLst>
  </p:cSld>
  <p:clrMapOvr>
    <a:masterClrMapping/>
  </p:clrMapOvr>
  <p:transition spd="slow" advClick="0" advTm="7000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6768752" cy="792088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Nový rak s </a:t>
            </a:r>
            <a:r>
              <a:rPr lang="sk-SK" sz="2800" dirty="0" err="1">
                <a:solidFill>
                  <a:srgbClr val="C00000"/>
                </a:solidFill>
              </a:rPr>
              <a:t>wi-fi</a:t>
            </a:r>
            <a:r>
              <a:rPr lang="sk-SK" sz="2800" dirty="0">
                <a:solidFill>
                  <a:srgbClr val="C00000"/>
                </a:solidFill>
              </a:rPr>
              <a:t> routerom 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na prízemí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picture containing indoor, microwave, oven, sitting&#10;&#10;Description automatically generated">
            <a:extLst>
              <a:ext uri="{FF2B5EF4-FFF2-40B4-BE49-F238E27FC236}">
                <a16:creationId xmlns:a16="http://schemas.microsoft.com/office/drawing/2014/main" id="{C0FCD070-A867-4B1F-9980-94543C25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23622"/>
            <a:ext cx="4803102" cy="3189560"/>
          </a:xfrm>
          <a:prstGeom prst="rect">
            <a:avLst/>
          </a:prstGeom>
        </p:spPr>
      </p:pic>
      <p:pic>
        <p:nvPicPr>
          <p:cNvPr id="7" name="Picture 6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01557789-873F-4DB3-8F04-2B083260D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89" y="1128194"/>
            <a:ext cx="3699285" cy="5570688"/>
          </a:xfrm>
          <a:prstGeom prst="rect">
            <a:avLst/>
          </a:prstGeom>
          <a:ln>
            <a:solidFill>
              <a:srgbClr val="CCFF66"/>
            </a:solidFill>
          </a:ln>
        </p:spPr>
      </p:pic>
    </p:spTree>
    <p:extLst>
      <p:ext uri="{BB962C8B-B14F-4D97-AF65-F5344CB8AC3E}">
        <p14:creationId xmlns:p14="http://schemas.microsoft.com/office/powerpoint/2010/main" val="26305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7235" y="548680"/>
            <a:ext cx="5616624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Nové dvere na triedach 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a žiackych toaletách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sign above a door&#10;&#10;Description automatically generated">
            <a:extLst>
              <a:ext uri="{FF2B5EF4-FFF2-40B4-BE49-F238E27FC236}">
                <a16:creationId xmlns:a16="http://schemas.microsoft.com/office/drawing/2014/main" id="{38C8A900-D46A-43B5-AE29-E70DC0C2E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48" y="2198018"/>
            <a:ext cx="2916887" cy="4392488"/>
          </a:xfrm>
          <a:prstGeom prst="rect">
            <a:avLst/>
          </a:prstGeom>
        </p:spPr>
      </p:pic>
      <p:pic>
        <p:nvPicPr>
          <p:cNvPr id="9" name="Picture 8" descr="A sign above a door&#10;&#10;Description automatically generated">
            <a:extLst>
              <a:ext uri="{FF2B5EF4-FFF2-40B4-BE49-F238E27FC236}">
                <a16:creationId xmlns:a16="http://schemas.microsoft.com/office/drawing/2014/main" id="{E844CBDB-9AD3-497D-B255-8BE0B1DF9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56" y="2198018"/>
            <a:ext cx="2916887" cy="4392488"/>
          </a:xfrm>
          <a:prstGeom prst="rect">
            <a:avLst/>
          </a:prstGeom>
        </p:spPr>
      </p:pic>
      <p:pic>
        <p:nvPicPr>
          <p:cNvPr id="11" name="Picture 10" descr="A close up of a door&#10;&#10;Description automatically generated">
            <a:extLst>
              <a:ext uri="{FF2B5EF4-FFF2-40B4-BE49-F238E27FC236}">
                <a16:creationId xmlns:a16="http://schemas.microsoft.com/office/drawing/2014/main" id="{AE49DF05-06D1-42D0-9CE5-781A65DAD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64" y="692696"/>
            <a:ext cx="2958042" cy="44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18641"/>
      </p:ext>
    </p:extLst>
  </p:cSld>
  <p:clrMapOvr>
    <a:masterClrMapping/>
  </p:clrMapOvr>
  <p:transition spd="slow" advClick="0" advTm="7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640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Nová </a:t>
            </a:r>
            <a:r>
              <a:rPr lang="sk-SK" sz="2800" dirty="0">
                <a:solidFill>
                  <a:srgbClr val="C00000"/>
                </a:solidFill>
              </a:rPr>
              <a:t>elektronická brána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b="0" dirty="0">
                <a:solidFill>
                  <a:schemeClr val="accent6">
                    <a:lumMod val="75000"/>
                  </a:schemeClr>
                </a:solidFill>
              </a:rPr>
              <a:t>Vstup na zadný školský dvor</a:t>
            </a:r>
            <a:endParaRPr lang="cs-CZ" sz="2000" b="0" dirty="0">
              <a:solidFill>
                <a:schemeClr val="tx1"/>
              </a:solidFill>
            </a:endParaRPr>
          </a:p>
        </p:txBody>
      </p:sp>
      <p:pic>
        <p:nvPicPr>
          <p:cNvPr id="10" name="Picture 9" descr="A close up of a metal fence&#10;&#10;Description automatically generated">
            <a:extLst>
              <a:ext uri="{FF2B5EF4-FFF2-40B4-BE49-F238E27FC236}">
                <a16:creationId xmlns:a16="http://schemas.microsoft.com/office/drawing/2014/main" id="{305153AD-AD71-4A46-9E71-5A6DF2387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52" y="1122292"/>
            <a:ext cx="3901440" cy="2590800"/>
          </a:xfrm>
          <a:prstGeom prst="rect">
            <a:avLst/>
          </a:prstGeom>
        </p:spPr>
      </p:pic>
      <p:pic>
        <p:nvPicPr>
          <p:cNvPr id="13" name="Picture 12" descr="A wooden bench sitting next to a fence&#10;&#10;Description automatically generated">
            <a:extLst>
              <a:ext uri="{FF2B5EF4-FFF2-40B4-BE49-F238E27FC236}">
                <a16:creationId xmlns:a16="http://schemas.microsoft.com/office/drawing/2014/main" id="{7B78BAE0-0EA8-4285-AD03-CBF07F26B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4" y="1122292"/>
            <a:ext cx="3901440" cy="2590800"/>
          </a:xfrm>
          <a:prstGeom prst="rect">
            <a:avLst/>
          </a:prstGeom>
        </p:spPr>
      </p:pic>
      <p:pic>
        <p:nvPicPr>
          <p:cNvPr id="15" name="Picture 14" descr="A metal fence&#10;&#10;Description automatically generated">
            <a:extLst>
              <a:ext uri="{FF2B5EF4-FFF2-40B4-BE49-F238E27FC236}">
                <a16:creationId xmlns:a16="http://schemas.microsoft.com/office/drawing/2014/main" id="{02977274-785E-4444-983D-40608A899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93384"/>
            <a:ext cx="6552728" cy="29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108012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Materská škola I.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b="0" dirty="0">
                <a:solidFill>
                  <a:schemeClr val="tx1"/>
                </a:solidFill>
              </a:rPr>
              <a:t>Nové</a:t>
            </a:r>
            <a:r>
              <a:rPr lang="sk-SK" sz="2000" b="0" dirty="0">
                <a:solidFill>
                  <a:srgbClr val="C00000"/>
                </a:solidFill>
              </a:rPr>
              <a:t> drevené hracie prvky a lavičky </a:t>
            </a:r>
            <a:r>
              <a:rPr lang="sk-SK" sz="2000" b="0" dirty="0">
                <a:solidFill>
                  <a:schemeClr val="tx1"/>
                </a:solidFill>
              </a:rPr>
              <a:t>na ihrisku</a:t>
            </a:r>
            <a:endParaRPr lang="cs-CZ" sz="2800" b="0" dirty="0">
              <a:solidFill>
                <a:schemeClr val="tx1"/>
              </a:solidFill>
            </a:endParaRPr>
          </a:p>
        </p:txBody>
      </p:sp>
      <p:pic>
        <p:nvPicPr>
          <p:cNvPr id="3" name="Picture 2" descr="A tree in a park&#10;&#10;Description automatically generated">
            <a:extLst>
              <a:ext uri="{FF2B5EF4-FFF2-40B4-BE49-F238E27FC236}">
                <a16:creationId xmlns:a16="http://schemas.microsoft.com/office/drawing/2014/main" id="{C0518234-4B01-4AF7-AF26-94C1F9F8C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15" y="4108651"/>
            <a:ext cx="3901440" cy="2590800"/>
          </a:xfrm>
          <a:prstGeom prst="rect">
            <a:avLst/>
          </a:prstGeom>
        </p:spPr>
      </p:pic>
      <p:pic>
        <p:nvPicPr>
          <p:cNvPr id="7" name="Picture 6" descr="A bench in front of a fence&#10;&#10;Description automatically generated">
            <a:extLst>
              <a:ext uri="{FF2B5EF4-FFF2-40B4-BE49-F238E27FC236}">
                <a16:creationId xmlns:a16="http://schemas.microsoft.com/office/drawing/2014/main" id="{034CD71C-20BC-4846-95F1-DB34F9B73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1" y="4090948"/>
            <a:ext cx="3901440" cy="2590800"/>
          </a:xfrm>
          <a:prstGeom prst="rect">
            <a:avLst/>
          </a:prstGeom>
        </p:spPr>
      </p:pic>
      <p:pic>
        <p:nvPicPr>
          <p:cNvPr id="9" name="Picture 8" descr="A wooden bench&#10;&#10;Description automatically generated">
            <a:extLst>
              <a:ext uri="{FF2B5EF4-FFF2-40B4-BE49-F238E27FC236}">
                <a16:creationId xmlns:a16="http://schemas.microsoft.com/office/drawing/2014/main" id="{1312FC87-9A66-4DFD-8B99-92002DCF5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81" y="1453949"/>
            <a:ext cx="3901440" cy="2590800"/>
          </a:xfrm>
          <a:prstGeom prst="rect">
            <a:avLst/>
          </a:prstGeom>
        </p:spPr>
      </p:pic>
      <p:pic>
        <p:nvPicPr>
          <p:cNvPr id="11" name="Picture 10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F97A1711-E597-4E80-B5B3-D99801D55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3" y="1441095"/>
            <a:ext cx="390144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6146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1706" y="84931"/>
            <a:ext cx="8424936" cy="805994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...na efektívnejšiu </a:t>
            </a:r>
            <a:r>
              <a:rPr lang="sk-SK" sz="2800" dirty="0">
                <a:solidFill>
                  <a:srgbClr val="FF0000"/>
                </a:solidFill>
              </a:rPr>
              <a:t>organizáciu práce 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v zborovni</a:t>
            </a:r>
            <a:br>
              <a:rPr lang="en-GB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Multifunkčná tabuľa, organizéry</a:t>
            </a:r>
            <a:endParaRPr lang="cs-CZ" sz="2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picture containing indoor, kitchen, table, sink&#10;&#10;Description automatically generated">
            <a:extLst>
              <a:ext uri="{FF2B5EF4-FFF2-40B4-BE49-F238E27FC236}">
                <a16:creationId xmlns:a16="http://schemas.microsoft.com/office/drawing/2014/main" id="{1FD3EF2C-8068-40C2-941A-AC580F93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35430"/>
            <a:ext cx="4250293" cy="282246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8D500E9-AD62-4703-9329-FD610DF79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7" y="3843195"/>
            <a:ext cx="4250292" cy="2822460"/>
          </a:xfrm>
          <a:prstGeom prst="rect">
            <a:avLst/>
          </a:prstGeom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1A2CA7B8-B630-4C93-BAC4-C83360858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" y="935430"/>
            <a:ext cx="4250293" cy="2822460"/>
          </a:xfrm>
          <a:prstGeom prst="rect">
            <a:avLst/>
          </a:prstGeom>
        </p:spPr>
      </p:pic>
      <p:pic>
        <p:nvPicPr>
          <p:cNvPr id="10" name="Picture 9" descr="A close up of a basket&#10;&#10;Description automatically generated">
            <a:extLst>
              <a:ext uri="{FF2B5EF4-FFF2-40B4-BE49-F238E27FC236}">
                <a16:creationId xmlns:a16="http://schemas.microsoft.com/office/drawing/2014/main" id="{FE7602B0-E8D6-43B5-BC0A-4B692E4BA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25" y="3846900"/>
            <a:ext cx="4250293" cy="28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20937"/>
      </p:ext>
    </p:extLst>
  </p:cSld>
  <p:clrMapOvr>
    <a:masterClrMapping/>
  </p:clrMapOvr>
  <p:transition spd="slow" advClick="0" advTm="5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1080120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Materská škola II.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dirty="0">
                <a:solidFill>
                  <a:schemeClr val="accent6">
                    <a:lumMod val="75000"/>
                  </a:schemeClr>
                </a:solidFill>
              </a:rPr>
              <a:t>Nové </a:t>
            </a:r>
            <a:r>
              <a:rPr lang="en-GB" sz="2000" dirty="0" err="1">
                <a:solidFill>
                  <a:srgbClr val="FF0000"/>
                </a:solidFill>
              </a:rPr>
              <a:t>prvky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sk-SK" sz="2000" dirty="0">
                <a:solidFill>
                  <a:srgbClr val="FF0000"/>
                </a:solidFill>
              </a:rPr>
              <a:t>na úpravu terénu </a:t>
            </a:r>
            <a:r>
              <a:rPr lang="sk-SK" sz="2000" dirty="0">
                <a:solidFill>
                  <a:schemeClr val="accent6">
                    <a:lumMod val="75000"/>
                  </a:schemeClr>
                </a:solidFill>
              </a:rPr>
              <a:t>na ihrisku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n empty park bench next to a tree&#10;&#10;Description automatically generated">
            <a:extLst>
              <a:ext uri="{FF2B5EF4-FFF2-40B4-BE49-F238E27FC236}">
                <a16:creationId xmlns:a16="http://schemas.microsoft.com/office/drawing/2014/main" id="{964FBE00-B5B7-4749-A862-C588B5CE9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16" y="1430114"/>
            <a:ext cx="3901440" cy="2590800"/>
          </a:xfrm>
          <a:prstGeom prst="rect">
            <a:avLst/>
          </a:prstGeom>
        </p:spPr>
      </p:pic>
      <p:pic>
        <p:nvPicPr>
          <p:cNvPr id="7" name="Picture 6" descr="A wooden bench sitting in the middle of a park&#10;&#10;Description automatically generated">
            <a:extLst>
              <a:ext uri="{FF2B5EF4-FFF2-40B4-BE49-F238E27FC236}">
                <a16:creationId xmlns:a16="http://schemas.microsoft.com/office/drawing/2014/main" id="{C25302EF-DE33-45A6-86B6-18BD2C09A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32" y="4182268"/>
            <a:ext cx="3901440" cy="2590800"/>
          </a:xfrm>
          <a:prstGeom prst="rect">
            <a:avLst/>
          </a:prstGeom>
        </p:spPr>
      </p:pic>
      <p:pic>
        <p:nvPicPr>
          <p:cNvPr id="9" name="Picture 8" descr="A wooden bench next to a tree&#10;&#10;Description automatically generated">
            <a:extLst>
              <a:ext uri="{FF2B5EF4-FFF2-40B4-BE49-F238E27FC236}">
                <a16:creationId xmlns:a16="http://schemas.microsoft.com/office/drawing/2014/main" id="{3969F7C3-6A3B-488B-8E2A-9331055DB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30114"/>
            <a:ext cx="3901440" cy="2590800"/>
          </a:xfrm>
          <a:prstGeom prst="rect">
            <a:avLst/>
          </a:prstGeom>
        </p:spPr>
      </p:pic>
      <p:pic>
        <p:nvPicPr>
          <p:cNvPr id="11" name="Picture 10" descr="An empty park bench sitting on top of a wooden fence&#10;&#10;Description automatically generated">
            <a:extLst>
              <a:ext uri="{FF2B5EF4-FFF2-40B4-BE49-F238E27FC236}">
                <a16:creationId xmlns:a16="http://schemas.microsoft.com/office/drawing/2014/main" id="{DB0BC718-6456-4AFF-BA5C-A92760D807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9" y="4182268"/>
            <a:ext cx="390144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04691"/>
      </p:ext>
    </p:extLst>
  </p:cSld>
  <p:clrMapOvr>
    <a:masterClrMapping/>
  </p:clrMapOvr>
  <p:transition spd="slow" advClick="0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93610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Materská škola III.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000" b="0" dirty="0">
                <a:solidFill>
                  <a:srgbClr val="FF0000"/>
                </a:solidFill>
              </a:rPr>
              <a:t>Okrasný záhon </a:t>
            </a:r>
            <a:r>
              <a:rPr lang="sk-SK" sz="2000" b="0" dirty="0">
                <a:solidFill>
                  <a:schemeClr val="tx1"/>
                </a:solidFill>
              </a:rPr>
              <a:t>pred vchodom</a:t>
            </a:r>
            <a:endParaRPr lang="cs-CZ" sz="2000" b="0" dirty="0">
              <a:solidFill>
                <a:schemeClr val="tx1"/>
              </a:solidFill>
            </a:endParaRPr>
          </a:p>
        </p:txBody>
      </p:sp>
      <p:pic>
        <p:nvPicPr>
          <p:cNvPr id="3" name="Picture 2" descr="A large lawn in front of a building&#10;&#10;Description automatically generated">
            <a:extLst>
              <a:ext uri="{FF2B5EF4-FFF2-40B4-BE49-F238E27FC236}">
                <a16:creationId xmlns:a16="http://schemas.microsoft.com/office/drawing/2014/main" id="{088E48F7-9F32-4851-8952-5A7C51CBE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69" y="4069862"/>
            <a:ext cx="4085277" cy="2712879"/>
          </a:xfrm>
          <a:prstGeom prst="rect">
            <a:avLst/>
          </a:prstGeom>
        </p:spPr>
      </p:pic>
      <p:pic>
        <p:nvPicPr>
          <p:cNvPr id="8" name="Picture 7" descr="A close up of a flower garden&#10;&#10;Description automatically generated">
            <a:extLst>
              <a:ext uri="{FF2B5EF4-FFF2-40B4-BE49-F238E27FC236}">
                <a16:creationId xmlns:a16="http://schemas.microsoft.com/office/drawing/2014/main" id="{8F11562D-B47E-4EA7-89AF-EB0206AAE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70" y="1268759"/>
            <a:ext cx="4085277" cy="2712879"/>
          </a:xfrm>
          <a:prstGeom prst="rect">
            <a:avLst/>
          </a:prstGeom>
        </p:spPr>
      </p:pic>
      <p:pic>
        <p:nvPicPr>
          <p:cNvPr id="12" name="Picture 11" descr="A close up of a flower garden&#10;&#10;Description automatically generated">
            <a:extLst>
              <a:ext uri="{FF2B5EF4-FFF2-40B4-BE49-F238E27FC236}">
                <a16:creationId xmlns:a16="http://schemas.microsoft.com/office/drawing/2014/main" id="{30B8FC3A-E1A6-4139-A6F2-007BF9680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0618"/>
            <a:ext cx="3673694" cy="553215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991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6271C54D-0DD3-42BD-8528-0AEE46A12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57" y="3573016"/>
            <a:ext cx="2590800" cy="3901440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8905528" cy="936104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3100" dirty="0">
                <a:solidFill>
                  <a:schemeClr val="accent6">
                    <a:lumMod val="75000"/>
                  </a:schemeClr>
                </a:solidFill>
              </a:rPr>
              <a:t>Materská škola IV.</a:t>
            </a:r>
            <a:br>
              <a:rPr lang="sk-SK" sz="3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100" dirty="0">
                <a:solidFill>
                  <a:srgbClr val="C00000"/>
                </a:solidFill>
              </a:rPr>
              <a:t>Domček na odkladanie hračiek, namaľovaný plot, nový zámok na bráne</a:t>
            </a:r>
            <a:endParaRPr lang="cs-CZ" sz="2100" dirty="0">
              <a:solidFill>
                <a:srgbClr val="C00000"/>
              </a:solidFill>
            </a:endParaRPr>
          </a:p>
        </p:txBody>
      </p:sp>
      <p:pic>
        <p:nvPicPr>
          <p:cNvPr id="7" name="Picture 6" descr="A metal fence&#10;&#10;Description automatically generated">
            <a:extLst>
              <a:ext uri="{FF2B5EF4-FFF2-40B4-BE49-F238E27FC236}">
                <a16:creationId xmlns:a16="http://schemas.microsoft.com/office/drawing/2014/main" id="{F4D1CA7E-7367-4D05-A6A0-64F71AB4D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6" y="1461308"/>
            <a:ext cx="3901440" cy="259080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8" descr="A picture containing outdoor, fence, building, riding&#10;&#10;Description automatically generated">
            <a:extLst>
              <a:ext uri="{FF2B5EF4-FFF2-40B4-BE49-F238E27FC236}">
                <a16:creationId xmlns:a16="http://schemas.microsoft.com/office/drawing/2014/main" id="{F5BDAA85-C9C5-403B-8A8F-B0DA0E427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086" y="4150283"/>
            <a:ext cx="3901440" cy="259080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11" name="Picture 10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30C932A0-5738-4B9A-8063-99A250742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53" y="1485900"/>
            <a:ext cx="390144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0125"/>
      </p:ext>
    </p:extLst>
  </p:cSld>
  <p:clrMapOvr>
    <a:masterClrMapping/>
  </p:clrMapOvr>
  <p:transition spd="slow" advClick="0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Prízemie – skrinky na </a:t>
            </a:r>
            <a:r>
              <a:rPr lang="sk-SK" sz="2200" b="0" dirty="0">
                <a:solidFill>
                  <a:srgbClr val="FF0000"/>
                </a:solidFill>
              </a:rPr>
              <a:t>odkladanie skateboardov a kolobežiek</a:t>
            </a:r>
            <a:endParaRPr lang="cs-CZ" sz="2200" b="0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indoor, kitchen, building, cabinet&#10;&#10;Description automatically generated">
            <a:extLst>
              <a:ext uri="{FF2B5EF4-FFF2-40B4-BE49-F238E27FC236}">
                <a16:creationId xmlns:a16="http://schemas.microsoft.com/office/drawing/2014/main" id="{D0B06FBA-9F8F-4764-B2F5-16CF08503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78967"/>
            <a:ext cx="5864060" cy="3894102"/>
          </a:xfrm>
          <a:prstGeom prst="rect">
            <a:avLst/>
          </a:prstGeom>
        </p:spPr>
      </p:pic>
      <p:pic>
        <p:nvPicPr>
          <p:cNvPr id="9" name="Picture 8" descr="A picture containing indoor, cabinet, kitchen, window&#10;&#10;Description automatically generated">
            <a:extLst>
              <a:ext uri="{FF2B5EF4-FFF2-40B4-BE49-F238E27FC236}">
                <a16:creationId xmlns:a16="http://schemas.microsoft.com/office/drawing/2014/main" id="{0F3CE9BB-9EE0-4101-AAA2-C34A7F984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901440" cy="2590800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3" name="Picture 2" descr="A picture containing indoor, cabinet, refrigerator, sitting&#10;&#10;Description automatically generated">
            <a:extLst>
              <a:ext uri="{FF2B5EF4-FFF2-40B4-BE49-F238E27FC236}">
                <a16:creationId xmlns:a16="http://schemas.microsoft.com/office/drawing/2014/main" id="{5230EC08-405D-4AD4-B73F-6861E6A9C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90" y="1412776"/>
            <a:ext cx="3253067" cy="216024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795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onitor, electronics, microwave, sitting&#10;&#10;Description automatically generated">
            <a:extLst>
              <a:ext uri="{FF2B5EF4-FFF2-40B4-BE49-F238E27FC236}">
                <a16:creationId xmlns:a16="http://schemas.microsoft.com/office/drawing/2014/main" id="{222337AD-7943-4CEF-B11C-43CB688C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90888"/>
            <a:ext cx="5276413" cy="3086661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300764" cy="864096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Nový </a:t>
            </a:r>
            <a:r>
              <a:rPr lang="sk-SK" sz="2800" dirty="0">
                <a:solidFill>
                  <a:srgbClr val="C00000"/>
                </a:solidFill>
              </a:rPr>
              <a:t>panel na zaznamenávanie dochádzky 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pre zamestnancov školy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anka\Documents\Private\ZS Hubenka\Rekonštrukcie škola\Prezentácia VII_November 2018\Zmenšené\DSC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09" y="4066952"/>
            <a:ext cx="2161379" cy="2681181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3C8012C-308F-4452-B2C1-2F1A1FBF20B4}"/>
              </a:ext>
            </a:extLst>
          </p:cNvPr>
          <p:cNvSpPr txBox="1">
            <a:spLocks noChangeArrowheads="1"/>
          </p:cNvSpPr>
          <p:nvPr/>
        </p:nvSpPr>
        <p:spPr>
          <a:xfrm>
            <a:off x="971600" y="6039153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pic>
        <p:nvPicPr>
          <p:cNvPr id="9" name="Picture 8" descr="A picture containing indoor, sitting, room, table&#10;&#10;Description automatically generated">
            <a:extLst>
              <a:ext uri="{FF2B5EF4-FFF2-40B4-BE49-F238E27FC236}">
                <a16:creationId xmlns:a16="http://schemas.microsoft.com/office/drawing/2014/main" id="{A3A0BB46-510B-4182-BD7B-62E9E31EC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75" y="1577844"/>
            <a:ext cx="3207067" cy="482946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7880F5C-23CB-4434-8C53-482135A23C4A}"/>
              </a:ext>
            </a:extLst>
          </p:cNvPr>
          <p:cNvSpPr txBox="1">
            <a:spLocks noChangeArrowheads="1"/>
          </p:cNvSpPr>
          <p:nvPr/>
        </p:nvSpPr>
        <p:spPr>
          <a:xfrm>
            <a:off x="7812360" y="1607888"/>
            <a:ext cx="1008112" cy="5401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18785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35</a:t>
            </a:fld>
            <a:endParaRPr lang="en-US"/>
          </a:p>
        </p:txBody>
      </p:sp>
      <p:sp>
        <p:nvSpPr>
          <p:cNvPr id="2" name="Obdĺžnik 1"/>
          <p:cNvSpPr/>
          <p:nvPr/>
        </p:nvSpPr>
        <p:spPr>
          <a:xfrm>
            <a:off x="-23762" y="404664"/>
            <a:ext cx="4091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u="none" dirty="0">
                <a:solidFill>
                  <a:srgbClr val="C00000"/>
                </a:solidFill>
              </a:rPr>
              <a:t>... </a:t>
            </a:r>
            <a:r>
              <a:rPr lang="sk-SK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ešte stále</a:t>
            </a:r>
            <a:r>
              <a:rPr lang="en-GB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sk-SK" u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nekončíme...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BEC31FC-E0A0-4B1B-926B-8E4993771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86" y="2669451"/>
            <a:ext cx="5804012" cy="4103618"/>
          </a:xfrm>
          <a:prstGeom prst="rect">
            <a:avLst/>
          </a:prstGeom>
        </p:spPr>
      </p:pic>
      <p:pic>
        <p:nvPicPr>
          <p:cNvPr id="8" name="Picture 7" descr="A vase filled with flowers sitting on a table&#10;&#10;Description automatically generated">
            <a:extLst>
              <a:ext uri="{FF2B5EF4-FFF2-40B4-BE49-F238E27FC236}">
                <a16:creationId xmlns:a16="http://schemas.microsoft.com/office/drawing/2014/main" id="{B6F27BFF-5A85-44CC-87F2-3BCAF8A31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0" y="1484784"/>
            <a:ext cx="2821250" cy="4248472"/>
          </a:xfrm>
          <a:prstGeom prst="rect">
            <a:avLst/>
          </a:prstGeom>
        </p:spPr>
      </p:pic>
      <p:pic>
        <p:nvPicPr>
          <p:cNvPr id="6" name="Picture 5" descr="A room with a tiled floor&#10;&#10;Description automatically generated">
            <a:extLst>
              <a:ext uri="{FF2B5EF4-FFF2-40B4-BE49-F238E27FC236}">
                <a16:creationId xmlns:a16="http://schemas.microsoft.com/office/drawing/2014/main" id="{B13C8987-C25A-45FB-9791-F6E6FB593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02" y="188640"/>
            <a:ext cx="3578980" cy="2376666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5544616" cy="936104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Trieda pre žiakov 1. stupňa </a:t>
            </a:r>
            <a:br>
              <a:rPr lang="sk-SK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400" dirty="0">
                <a:solidFill>
                  <a:schemeClr val="accent6">
                    <a:lumMod val="75000"/>
                  </a:schemeClr>
                </a:solidFill>
              </a:rPr>
              <a:t>pripravená na začiatok šk. roka</a:t>
            </a:r>
            <a:endParaRPr lang="cs-CZ" sz="2000" b="0" dirty="0">
              <a:solidFill>
                <a:srgbClr val="C00000"/>
              </a:solidFill>
            </a:endParaRPr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C97B543-5DBE-482F-B743-E810DB4A3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24" y="1531144"/>
            <a:ext cx="1844040" cy="4876800"/>
          </a:xfrm>
          <a:prstGeom prst="rect">
            <a:avLst/>
          </a:prstGeom>
        </p:spPr>
      </p:pic>
      <p:pic>
        <p:nvPicPr>
          <p:cNvPr id="8" name="Picture 7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204C77E9-5BBE-4B90-AF12-D8AF96B80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9" y="3999706"/>
            <a:ext cx="3901440" cy="2590800"/>
          </a:xfrm>
          <a:prstGeom prst="rect">
            <a:avLst/>
          </a:prstGeom>
        </p:spPr>
      </p:pic>
      <p:pic>
        <p:nvPicPr>
          <p:cNvPr id="12" name="Picture 11" descr="A picture containing indoor, table, desk, room&#10;&#10;Description automatically generated">
            <a:extLst>
              <a:ext uri="{FF2B5EF4-FFF2-40B4-BE49-F238E27FC236}">
                <a16:creationId xmlns:a16="http://schemas.microsoft.com/office/drawing/2014/main" id="{C4483F3C-C1C1-4FE9-929F-9F509B26A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1" y="1268760"/>
            <a:ext cx="3901440" cy="2590800"/>
          </a:xfrm>
          <a:prstGeom prst="rect">
            <a:avLst/>
          </a:prstGeom>
        </p:spPr>
      </p:pic>
      <p:pic>
        <p:nvPicPr>
          <p:cNvPr id="16" name="Picture 15" descr="A picture containing striped, table, zebra, sitting&#10;&#10;Description automatically generated">
            <a:extLst>
              <a:ext uri="{FF2B5EF4-FFF2-40B4-BE49-F238E27FC236}">
                <a16:creationId xmlns:a16="http://schemas.microsoft.com/office/drawing/2014/main" id="{FEEAE9B3-C4FE-4DDD-B6B9-67B866099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77" y="132351"/>
            <a:ext cx="2151802" cy="3240360"/>
          </a:xfrm>
          <a:prstGeom prst="rect">
            <a:avLst/>
          </a:prstGeom>
        </p:spPr>
      </p:pic>
      <p:pic>
        <p:nvPicPr>
          <p:cNvPr id="14" name="Picture 13" descr="A picture containing covered, many, photo, desk&#10;&#10;Description automatically generated">
            <a:extLst>
              <a:ext uri="{FF2B5EF4-FFF2-40B4-BE49-F238E27FC236}">
                <a16:creationId xmlns:a16="http://schemas.microsoft.com/office/drawing/2014/main" id="{5465131B-2864-4333-B9BF-6D0726582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07" y="3247180"/>
            <a:ext cx="2317908" cy="34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33879"/>
      </p:ext>
    </p:extLst>
  </p:cSld>
  <p:clrMapOvr>
    <a:masterClrMapping/>
  </p:clrMapOvr>
  <p:transition spd="slow" advClick="0" advTm="7000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824" y="213428"/>
            <a:ext cx="5960103" cy="792088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Trieda pre žiakov 1. stupňa 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pripravená na začiatok šk.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oka</a:t>
            </a:r>
            <a:endParaRPr lang="cs-CZ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06C6FDA-8CD5-48AF-AD1E-AA8D27815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7639"/>
            <a:ext cx="2272806" cy="2483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2B0F100-B932-4093-940A-F4765405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78" y="1187482"/>
            <a:ext cx="1543446" cy="5368508"/>
          </a:xfrm>
          <a:prstGeom prst="rect">
            <a:avLst/>
          </a:prstGeom>
        </p:spPr>
      </p:pic>
      <p:pic>
        <p:nvPicPr>
          <p:cNvPr id="14" name="Picture 13" descr="A dining room table&#10;&#10;Description automatically generated">
            <a:extLst>
              <a:ext uri="{FF2B5EF4-FFF2-40B4-BE49-F238E27FC236}">
                <a16:creationId xmlns:a16="http://schemas.microsoft.com/office/drawing/2014/main" id="{EB87831A-2268-4FE5-BE78-0F68EA2DD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92" y="4083652"/>
            <a:ext cx="3901440" cy="2590800"/>
          </a:xfrm>
          <a:prstGeom prst="rect">
            <a:avLst/>
          </a:prstGeom>
        </p:spPr>
      </p:pic>
      <p:pic>
        <p:nvPicPr>
          <p:cNvPr id="16" name="Picture 15" descr="A room with a sink and a mirror&#10;&#10;Description automatically generated">
            <a:extLst>
              <a:ext uri="{FF2B5EF4-FFF2-40B4-BE49-F238E27FC236}">
                <a16:creationId xmlns:a16="http://schemas.microsoft.com/office/drawing/2014/main" id="{A1C7CA9F-E9DC-4E6E-AA2A-77C7B5E09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34" y="1307683"/>
            <a:ext cx="3901440" cy="2590800"/>
          </a:xfrm>
          <a:prstGeom prst="rect">
            <a:avLst/>
          </a:prstGeom>
        </p:spPr>
      </p:pic>
      <p:pic>
        <p:nvPicPr>
          <p:cNvPr id="18" name="Picture 17" descr="A picture containing indoor, window, table, sitting&#10;&#10;Description automatically generated">
            <a:extLst>
              <a:ext uri="{FF2B5EF4-FFF2-40B4-BE49-F238E27FC236}">
                <a16:creationId xmlns:a16="http://schemas.microsoft.com/office/drawing/2014/main" id="{3C7BE16D-0835-496F-BD77-ED950FA483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3" y="2852936"/>
            <a:ext cx="2854332" cy="1895455"/>
          </a:xfrm>
          <a:prstGeom prst="rect">
            <a:avLst/>
          </a:prstGeom>
        </p:spPr>
      </p:pic>
      <p:pic>
        <p:nvPicPr>
          <p:cNvPr id="20" name="Picture 19" descr="A picture containing indoor, shelf, bottle, table&#10;&#10;Description automatically generated">
            <a:extLst>
              <a:ext uri="{FF2B5EF4-FFF2-40B4-BE49-F238E27FC236}">
                <a16:creationId xmlns:a16="http://schemas.microsoft.com/office/drawing/2014/main" id="{6E2F31D0-C969-41DF-BDC1-CA4DD940BC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0" y="4894111"/>
            <a:ext cx="2854332" cy="18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 </a:t>
            </a:r>
            <a:br>
              <a:rPr lang="en-GB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200" dirty="0">
                <a:solidFill>
                  <a:srgbClr val="FF0000"/>
                </a:solidFill>
              </a:rPr>
              <a:t>Nov</a:t>
            </a:r>
            <a:r>
              <a:rPr lang="sk-SK" sz="2200" dirty="0">
                <a:solidFill>
                  <a:srgbClr val="FF0000"/>
                </a:solidFill>
              </a:rPr>
              <a:t>é sedačky, okná, kryty na radiátory</a:t>
            </a:r>
            <a:endParaRPr lang="cs-CZ" sz="2200" dirty="0">
              <a:solidFill>
                <a:srgbClr val="FF0000"/>
              </a:solidFill>
            </a:endParaRPr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DF65467B-E3E8-4D60-A1CA-FAA29F2F7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9" y="1085828"/>
            <a:ext cx="5233122" cy="3638571"/>
          </a:xfrm>
          <a:prstGeom prst="rect">
            <a:avLst/>
          </a:prstGeom>
          <a:ln>
            <a:solidFill>
              <a:srgbClr val="CCFF66"/>
            </a:solidFill>
          </a:ln>
        </p:spPr>
      </p:pic>
      <p:pic>
        <p:nvPicPr>
          <p:cNvPr id="6147" name="Picture 3" descr="C:\Users\Ado\Documents\Danka\Private\ZS Hubenka\Foto rekonštrukcie\zmenšené\P122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180" y="4483738"/>
            <a:ext cx="3427200" cy="2289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8C44721-EE26-4287-9859-F268CF66B975}"/>
              </a:ext>
            </a:extLst>
          </p:cNvPr>
          <p:cNvSpPr txBox="1">
            <a:spLocks noChangeArrowheads="1"/>
          </p:cNvSpPr>
          <p:nvPr/>
        </p:nvSpPr>
        <p:spPr>
          <a:xfrm>
            <a:off x="2483768" y="6312077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pic>
        <p:nvPicPr>
          <p:cNvPr id="9" name="Picture 8" descr="A green sofa in a room&#10;&#10;Description automatically generated">
            <a:extLst>
              <a:ext uri="{FF2B5EF4-FFF2-40B4-BE49-F238E27FC236}">
                <a16:creationId xmlns:a16="http://schemas.microsoft.com/office/drawing/2014/main" id="{1723527F-3339-4E31-A98E-2045E17DF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45" y="3463835"/>
            <a:ext cx="4940405" cy="328073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1" name="Picture 10" descr="A green chair in a room&#10;&#10;Description automatically generated">
            <a:extLst>
              <a:ext uri="{FF2B5EF4-FFF2-40B4-BE49-F238E27FC236}">
                <a16:creationId xmlns:a16="http://schemas.microsoft.com/office/drawing/2014/main" id="{6E0FE13F-4B52-41EE-9EDF-2D817A4A9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85828"/>
            <a:ext cx="3427200" cy="2275875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78DD1DF-3D81-496C-9E24-B767612CD0D3}"/>
              </a:ext>
            </a:extLst>
          </p:cNvPr>
          <p:cNvSpPr txBox="1">
            <a:spLocks noChangeArrowheads="1"/>
          </p:cNvSpPr>
          <p:nvPr/>
        </p:nvSpPr>
        <p:spPr>
          <a:xfrm>
            <a:off x="7667151" y="6035747"/>
            <a:ext cx="1008112" cy="5401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17821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7252D9DF-C9FA-4E42-9B57-AD29BC661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81972"/>
            <a:ext cx="7423793" cy="4929862"/>
          </a:xfrm>
          <a:prstGeom prst="rect">
            <a:avLst/>
          </a:prstGeom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649232" cy="864096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5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3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>
                <a:solidFill>
                  <a:srgbClr val="FF0000"/>
                </a:solidFill>
              </a:rPr>
              <a:t>Nové sedačky </a:t>
            </a:r>
            <a:r>
              <a:rPr lang="sk-SK" sz="2200" dirty="0">
                <a:solidFill>
                  <a:schemeClr val="accent6">
                    <a:lumMod val="75000"/>
                  </a:schemeClr>
                </a:solidFill>
              </a:rPr>
              <a:t>pri informačnom kiosku na 2.poschodí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Danka\Documents\Private\ZS Hubenka\Rekonštrukcie škola\Prezentácia VI_ Máj 2018\Zmenšené\DSC_0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852"/>
            <a:ext cx="2968866" cy="197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6F4C85-F25F-4858-90E3-F2723F149B8D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6374258"/>
            <a:ext cx="1204302" cy="4324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F28D7AE-C117-431C-8049-F8AD785FD379}"/>
              </a:ext>
            </a:extLst>
          </p:cNvPr>
          <p:cNvSpPr txBox="1">
            <a:spLocks noChangeArrowheads="1"/>
          </p:cNvSpPr>
          <p:nvPr/>
        </p:nvSpPr>
        <p:spPr>
          <a:xfrm>
            <a:off x="5662323" y="5449694"/>
            <a:ext cx="1008112" cy="54013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3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53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Teraz</a:t>
            </a:r>
          </a:p>
        </p:txBody>
      </p:sp>
    </p:spTree>
    <p:extLst>
      <p:ext uri="{BB962C8B-B14F-4D97-AF65-F5344CB8AC3E}">
        <p14:creationId xmlns:p14="http://schemas.microsoft.com/office/powerpoint/2010/main" val="32263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10/15/2020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1. poschodie - </a:t>
            </a:r>
            <a:r>
              <a:rPr lang="sk-SK" sz="2200" b="0" dirty="0">
                <a:solidFill>
                  <a:srgbClr val="FF0000"/>
                </a:solidFill>
              </a:rPr>
              <a:t>nové sedačky, maľovka</a:t>
            </a:r>
            <a:endParaRPr lang="cs-CZ" sz="2200" b="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Danka\Documents\Private\ZS Hubenka\Prezentácia Marec 2014 Rekonštrukcie\Zmenšené foto\DSC_0393 – 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8" y="1128775"/>
            <a:ext cx="3672408" cy="5519843"/>
          </a:xfrm>
          <a:prstGeom prst="rect">
            <a:avLst/>
          </a:prstGeom>
          <a:noFill/>
          <a:ln>
            <a:solidFill>
              <a:srgbClr val="CC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9EE5293-4D8A-4DBD-8972-7042F89052C6}"/>
              </a:ext>
            </a:extLst>
          </p:cNvPr>
          <p:cNvSpPr txBox="1">
            <a:spLocks noChangeArrowheads="1"/>
          </p:cNvSpPr>
          <p:nvPr/>
        </p:nvSpPr>
        <p:spPr>
          <a:xfrm>
            <a:off x="683568" y="1249285"/>
            <a:ext cx="1231326" cy="38230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8000" u="none" dirty="0">
                <a:solidFill>
                  <a:schemeClr val="accent6">
                    <a:lumMod val="75000"/>
                  </a:schemeClr>
                </a:solidFill>
                <a:effectLst/>
              </a:rPr>
              <a:t>Predtým</a:t>
            </a:r>
            <a:endParaRPr lang="cs-CZ" sz="8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 descr="A picture containing indoor, table, room, refrigerator&#10;&#10;Description automatically generated">
            <a:extLst>
              <a:ext uri="{FF2B5EF4-FFF2-40B4-BE49-F238E27FC236}">
                <a16:creationId xmlns:a16="http://schemas.microsoft.com/office/drawing/2014/main" id="{F44ECD0D-B44F-486C-AE38-B37604F26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64" y="1160871"/>
            <a:ext cx="3644207" cy="548774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66C051F7-2299-481A-9F09-3462273249E5}"/>
              </a:ext>
            </a:extLst>
          </p:cNvPr>
          <p:cNvSpPr txBox="1">
            <a:spLocks noChangeArrowheads="1"/>
          </p:cNvSpPr>
          <p:nvPr/>
        </p:nvSpPr>
        <p:spPr>
          <a:xfrm>
            <a:off x="7581349" y="1228631"/>
            <a:ext cx="1408867" cy="41055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sk-SK" sz="2000" u="none" dirty="0">
                <a:solidFill>
                  <a:schemeClr val="accent6">
                    <a:lumMod val="75000"/>
                  </a:schemeClr>
                </a:solidFill>
              </a:rPr>
              <a:t>Teraz</a:t>
            </a:r>
            <a:endParaRPr lang="cs-CZ" sz="2000" u="none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5" name="Picture 14" descr="A clock hanging on the wall&#10;&#10;Description automatically generated">
            <a:extLst>
              <a:ext uri="{FF2B5EF4-FFF2-40B4-BE49-F238E27FC236}">
                <a16:creationId xmlns:a16="http://schemas.microsoft.com/office/drawing/2014/main" id="{A92098BC-8BB9-4F94-84B9-BB7B32B4A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38" y="1916832"/>
            <a:ext cx="1650354" cy="248523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8110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8" y="116632"/>
            <a:ext cx="848017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75000"/>
                  </a:schemeClr>
                </a:solidFill>
              </a:rPr>
              <a:t>Chodby a spoločné priestory</a:t>
            </a:r>
            <a:br>
              <a:rPr lang="sk-SK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b="0" dirty="0">
                <a:solidFill>
                  <a:schemeClr val="accent6">
                    <a:lumMod val="75000"/>
                  </a:schemeClr>
                </a:solidFill>
              </a:rPr>
              <a:t>2. poschodie - </a:t>
            </a:r>
            <a:r>
              <a:rPr lang="sk-SK" sz="2200" b="0" dirty="0">
                <a:solidFill>
                  <a:srgbClr val="FF0000"/>
                </a:solidFill>
              </a:rPr>
              <a:t>nové čitateľské kútiky pre žiakov </a:t>
            </a:r>
            <a:endParaRPr lang="cs-CZ" sz="2200" b="0" dirty="0">
              <a:solidFill>
                <a:srgbClr val="FF0000"/>
              </a:solidFill>
            </a:endParaRPr>
          </a:p>
        </p:txBody>
      </p:sp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7BC97281-C41F-4736-9FD6-58B7CC5B3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92" y="1168668"/>
            <a:ext cx="4166138" cy="2766576"/>
          </a:xfrm>
          <a:prstGeom prst="rect">
            <a:avLst/>
          </a:prstGeom>
        </p:spPr>
      </p:pic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77C960EB-E683-40ED-A8B1-028226735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92" y="3974792"/>
            <a:ext cx="4166138" cy="2766576"/>
          </a:xfrm>
          <a:prstGeom prst="rect">
            <a:avLst/>
          </a:prstGeom>
        </p:spPr>
      </p:pic>
      <p:pic>
        <p:nvPicPr>
          <p:cNvPr id="8" name="Picture 7" descr="A picture containing shelf, book, indoor, green&#10;&#10;Description automatically generated">
            <a:extLst>
              <a:ext uri="{FF2B5EF4-FFF2-40B4-BE49-F238E27FC236}">
                <a16:creationId xmlns:a16="http://schemas.microsoft.com/office/drawing/2014/main" id="{FFFCBF4E-D5B8-4439-BC54-1CED3829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2" y="1182326"/>
            <a:ext cx="3656219" cy="55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02138"/>
      </p:ext>
    </p:extLst>
  </p:cSld>
  <p:clrMapOvr>
    <a:masterClrMapping/>
  </p:clrMapOvr>
  <p:transition spd="slow" advClick="0" advTm="5000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5910</TotalTime>
  <Words>496</Words>
  <Application>Microsoft Office PowerPoint</Application>
  <PresentationFormat>On-screen Show (4:3)</PresentationFormat>
  <Paragraphs>130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Lucida Sans Unicode</vt:lpstr>
      <vt:lpstr>Times New Roman</vt:lpstr>
      <vt:lpstr>Verdana</vt:lpstr>
      <vt:lpstr>Wingdings 2</vt:lpstr>
      <vt:lpstr>Wingdings 3</vt:lpstr>
      <vt:lpstr>Hala</vt:lpstr>
      <vt:lpstr> Opäťsme v škole niečo vynovili alebo  ... na obnove priestorov školy pokračujeme VIII. </vt:lpstr>
      <vt:lpstr>Vynovené priestory zborovne pre pedagógov</vt:lpstr>
      <vt:lpstr>...na efektívnejšiu organizáciu práce v zborovni Multifunkčná tabuľa, organizéry</vt:lpstr>
      <vt:lpstr>Trieda pre žiakov 1. stupňa  pripravená na začiatok šk. roka</vt:lpstr>
      <vt:lpstr>Trieda pre žiakov 1. stupňa  pripravená na začiatok šk. roka</vt:lpstr>
      <vt:lpstr>Chodby a spoločné priestory  Nové sedačky, okná, kryty na radiátory</vt:lpstr>
      <vt:lpstr>Chodby a spoločné priestory Nové sedačky pri informačnom kiosku na 2.poschodí</vt:lpstr>
      <vt:lpstr>Chodby a spoločné priestory 1. poschodie - nové sedačky, maľovka</vt:lpstr>
      <vt:lpstr>Chodby a spoločné priestory 2. poschodie - nové čitateľské kútiky pre žiakov </vt:lpstr>
      <vt:lpstr>Chodby a spoločné priestory</vt:lpstr>
      <vt:lpstr>Chodby a spoločné priestory Zásobníky a stojany na dezinfekciu</vt:lpstr>
      <vt:lpstr>Chodby a spoločné priestory Nové sedačky na chodbe na prízemí</vt:lpstr>
      <vt:lpstr>Chodby a spoločné priestory Nové nástenné vzdelávacie mapy</vt:lpstr>
      <vt:lpstr>Chodby a spoločné priestory</vt:lpstr>
      <vt:lpstr>Chodby a spoločné priestory Nové maľovky na zemi – prízemie, 1. poschodie</vt:lpstr>
      <vt:lpstr>Chodby a spoločné priestory Nové maľovky na zemi – prízemie, medziposchodie</vt:lpstr>
      <vt:lpstr>Chodby a spoločné priestory Renovované odkladacie priestory (rolldory) - prízemie</vt:lpstr>
      <vt:lpstr>Nová práčka so sušičkou</vt:lpstr>
      <vt:lpstr>Revitalizované žiacke toalety</vt:lpstr>
      <vt:lpstr>Bezpečnostné kamery na chodbách a v spoločných priestoroch, podhľady na odhlučnenie</vt:lpstr>
      <vt:lpstr>Nové informačné obrazovky Prízemie, zborovňa, chodba na 2. poschodí</vt:lpstr>
      <vt:lpstr>Žiacka kuchynka – nové stoličky</vt:lpstr>
      <vt:lpstr>Jedáleň - nová mozaika pri výdajných okienkach</vt:lpstr>
      <vt:lpstr>Priestory a chodba pred jedálňou a kuchyňou Nové lavičky</vt:lpstr>
      <vt:lpstr>Nové odkladacie priestory  pri jedálni a kuchyni</vt:lpstr>
      <vt:lpstr>Nový rak s wi-fi routerom na prízemí</vt:lpstr>
      <vt:lpstr>Nové dvere na triedach  a žiackych toaletách</vt:lpstr>
      <vt:lpstr>Nová elektronická brána Vstup na zadný školský dvor</vt:lpstr>
      <vt:lpstr>Materská škola I. Nové drevené hracie prvky a lavičky na ihrisku</vt:lpstr>
      <vt:lpstr>Materská škola II. Nové prvky na úpravu terénu na ihrisku</vt:lpstr>
      <vt:lpstr>Materská škola III. Okrasný záhon pred vchodom</vt:lpstr>
      <vt:lpstr>Materská škola IV. Domček na odkladanie hračiek, namaľovaný plot, nový zámok na bráne</vt:lpstr>
      <vt:lpstr>Chodby a spoločné priestory Prízemie – skrinky na odkladanie skateboardov a kolobežiek</vt:lpstr>
      <vt:lpstr>Nový panel na zaznamenávanie dochádzky pre zamestnancov školy</vt:lpstr>
      <vt:lpstr>PowerPoint Presentation</vt:lpstr>
    </vt:vector>
  </TitlesOfParts>
  <Company>MH 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rekonštrukcie ZS JAK</dc:title>
  <dc:creator>DankaKubikova</dc:creator>
  <cp:lastModifiedBy>Danka Kubíková</cp:lastModifiedBy>
  <cp:revision>368</cp:revision>
  <dcterms:created xsi:type="dcterms:W3CDTF">2003-05-30T12:27:17Z</dcterms:created>
  <dcterms:modified xsi:type="dcterms:W3CDTF">2020-10-15T19:46:48Z</dcterms:modified>
</cp:coreProperties>
</file>