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8" r:id="rId2"/>
    <p:sldMasterId id="214748372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ytlik" initials="MP" lastIdx="1" clrIdx="0">
    <p:extLst>
      <p:ext uri="{19B8F6BF-5375-455C-9EA6-DF929625EA0E}">
        <p15:presenceInfo xmlns:p15="http://schemas.microsoft.com/office/powerpoint/2012/main" userId="Marta Pytl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1" autoAdjust="0"/>
  </p:normalViewPr>
  <p:slideViewPr>
    <p:cSldViewPr snapToGrid="0">
      <p:cViewPr varScale="1">
        <p:scale>
          <a:sx n="109" d="100"/>
          <a:sy n="109" d="100"/>
        </p:scale>
        <p:origin x="67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914403"/>
            <a:ext cx="27432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914403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2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2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4102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6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772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2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2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4102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5" y="273050"/>
            <a:ext cx="68151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6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772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70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10672180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769600" y="6356352"/>
            <a:ext cx="812800" cy="365125"/>
          </a:xfrm>
        </p:spPr>
        <p:txBody>
          <a:bodyPr/>
          <a:lstStyle/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12701" y="581660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5842001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12701" y="-7144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842001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D7641-8D9E-44F0-8D98-38563E264662}" type="datetimeFigureOut">
              <a:rPr lang="pl-PL" smtClean="0"/>
              <a:pPr/>
              <a:t>2020-12-22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556000" y="635635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0566400" y="635635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90653-51F7-4F1F-A89C-B854D36A9068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25354" y="202408"/>
            <a:ext cx="12240731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F75B-7777-4F3E-8664-493EA8471C04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A32F-D423-42BE-82D9-6DC7C41311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D6BF-383B-4B51-9FC2-9D3204E688FB}" type="datetimeFigureOut">
              <a:rPr lang="pl-PL" smtClean="0"/>
              <a:pPr/>
              <a:t>2020-12-22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B2F9-9CE8-47F2-B106-0FC8560AA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A7830F-3B8C-4855-A8CC-DF0E7F09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375" y="2660073"/>
            <a:ext cx="9441020" cy="15332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lgerian" pitchFamily="82" charset="0"/>
              </a:rPr>
              <a:t/>
            </a:r>
            <a:br>
              <a:rPr lang="pl-PL" dirty="0" smtClean="0">
                <a:latin typeface="Algerian" pitchFamily="82" charset="0"/>
              </a:rPr>
            </a:br>
            <a:r>
              <a:rPr lang="pl-PL" dirty="0" smtClean="0">
                <a:solidFill>
                  <a:srgbClr val="00B0F0"/>
                </a:solidFill>
                <a:latin typeface="Algerian" pitchFamily="82" charset="0"/>
              </a:rPr>
              <a:t>BOŻE NARODZENIE</a:t>
            </a:r>
            <a:r>
              <a:rPr lang="pl-PL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rgbClr val="92D050"/>
                </a:solidFill>
                <a:latin typeface="Algerian" pitchFamily="82" charset="0"/>
              </a:rPr>
              <a:t> klasa IIA</a:t>
            </a:r>
            <a:endParaRPr lang="pl-PL" dirty="0">
              <a:solidFill>
                <a:srgbClr val="92D050"/>
              </a:solidFill>
              <a:latin typeface="Algerian" pitchFamily="8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BDADDB-DAD1-4DBB-BEBF-BEB6FBA9F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5" y="4782065"/>
            <a:ext cx="7921138" cy="612802"/>
          </a:xfrm>
        </p:spPr>
        <p:txBody>
          <a:bodyPr>
            <a:normAutofit fontScale="70000" lnSpcReduction="20000"/>
          </a:bodyPr>
          <a:lstStyle/>
          <a:p>
            <a:endParaRPr lang="pl-PL" dirty="0" smtClean="0">
              <a:solidFill>
                <a:schemeClr val="tx2"/>
              </a:solidFill>
              <a:latin typeface="Algerian" pitchFamily="82" charset="0"/>
            </a:endParaRPr>
          </a:p>
          <a:p>
            <a:r>
              <a:rPr lang="pl-PL" dirty="0" smtClean="0">
                <a:solidFill>
                  <a:schemeClr val="tx2"/>
                </a:solidFill>
                <a:latin typeface="Algerian" pitchFamily="82" charset="0"/>
              </a:rPr>
              <a:t>Wychowawca: Ewa Chudek</a:t>
            </a:r>
          </a:p>
          <a:p>
            <a:endParaRPr lang="pl-PL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8674" name="Picture 2" descr="Boże Narodzenie w Biblii i tradycji. Sprawdź, co wiesz! - Wiadomoś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69" y="261257"/>
            <a:ext cx="3484606" cy="2452000"/>
          </a:xfrm>
          <a:prstGeom prst="rect">
            <a:avLst/>
          </a:prstGeom>
          <a:noFill/>
        </p:spPr>
      </p:pic>
      <p:pic>
        <p:nvPicPr>
          <p:cNvPr id="28676" name="Picture 4" descr="Święta na Kaszubach: tradycyjne dania, sauna, przejażdżki ko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354" y="252552"/>
            <a:ext cx="2960916" cy="2403563"/>
          </a:xfrm>
          <a:prstGeom prst="rect">
            <a:avLst/>
          </a:prstGeom>
          <a:noFill/>
        </p:spPr>
      </p:pic>
      <p:pic>
        <p:nvPicPr>
          <p:cNvPr id="28678" name="Picture 6" descr="harnas » Boże Narodz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66" y="4066904"/>
            <a:ext cx="3630724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434109"/>
            <a:ext cx="10557164" cy="1311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Marysia Nowakowska 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poleciła wigilijne potrawy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6" name="Symbol zastępczy zawartości 5" descr="Potrawy Wigilijne Marianna Nowakowska 2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45526" y="738909"/>
            <a:ext cx="4128655" cy="65855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04087"/>
            <a:ext cx="10668000" cy="105082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Tomek Skrzypczak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najbardziej lubi karpia...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6" name="Symbol zastępczy zawartości 5" descr="Tomek Skrzypcz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37891" y="665016"/>
            <a:ext cx="3990113" cy="66871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24873"/>
            <a:ext cx="10972799" cy="14316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dirty="0" smtClean="0"/>
              <a:t> 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b="1" dirty="0" smtClean="0">
                <a:latin typeface="ElementarzDwa" pitchFamily="2" charset="0"/>
              </a:rPr>
              <a:t>Ola Modrzewska 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pokazała nam dawny zwyczaj znany z Podhala, zawieszania u sufitu podłaźniczki, czyli gałęzi jodełki, świerku lub sosenki. 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4" name="Symbol zastępczy zawartości 3" descr="Ola Modrzews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5084" y="1935163"/>
            <a:ext cx="6241831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Roksana </a:t>
            </a:r>
            <a:r>
              <a:rPr lang="pl-PL" sz="3200" b="1" dirty="0" err="1" smtClean="0">
                <a:latin typeface="ElementarzDwa" pitchFamily="2" charset="0"/>
              </a:rPr>
              <a:t>Trukawka</a:t>
            </a:r>
            <a:r>
              <a:rPr lang="pl-PL" sz="3200" b="1" dirty="0" smtClean="0">
                <a:latin typeface="ElementarzDwa" pitchFamily="2" charset="0"/>
              </a:rPr>
              <a:t> 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przybliżyła bożonarodzeniowe tradycje innych krajów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79874" name="Picture 2" descr="C:\Users\Ewa Paweł i Kinga\OneDrive - Eduwarszawa\Pulpit\Roks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973" y="1935163"/>
            <a:ext cx="648405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Zlata Urban 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pokazała Boże Narodzenie na Ukrainie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80898" name="Picture 2" descr="C:\Users\Ewa Paweł i Kinga\OneDrive - Eduwarszawa\Pulpit\Zl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64" y="1935163"/>
            <a:ext cx="758305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ElementarzDwa" pitchFamily="2" charset="0"/>
              </a:rPr>
              <a:t>Klasa 2a </a:t>
            </a:r>
            <a:br>
              <a:rPr lang="pl-PL" dirty="0" smtClean="0">
                <a:solidFill>
                  <a:srgbClr val="00B050"/>
                </a:solidFill>
                <a:latin typeface="ElementarzDwa" pitchFamily="2" charset="0"/>
              </a:rPr>
            </a:br>
            <a:r>
              <a:rPr lang="pl-PL" dirty="0" smtClean="0">
                <a:solidFill>
                  <a:srgbClr val="00B050"/>
                </a:solidFill>
                <a:latin typeface="ElementarzDwa" pitchFamily="2" charset="0"/>
              </a:rPr>
              <a:t>dziękuje za obejrzenie prezentacji</a:t>
            </a:r>
            <a:endParaRPr lang="pl-PL" dirty="0">
              <a:solidFill>
                <a:srgbClr val="00B050"/>
              </a:solidFill>
              <a:latin typeface="ElementarzDwa" pitchFamily="2" charset="0"/>
            </a:endParaRPr>
          </a:p>
        </p:txBody>
      </p:sp>
      <p:pic>
        <p:nvPicPr>
          <p:cNvPr id="6" name="Symbol zastępczy zawartości 5" descr="zyczenia_na_boze_narodzenie_oplatka_bialego_z_rodzina_lamanego_1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487056"/>
            <a:ext cx="3760466" cy="4571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Życzenia na Boże Narodzenie - xDxD (440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892" y="775855"/>
            <a:ext cx="4793673" cy="5308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PLAN PROJEKTU: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pl-PL" dirty="0" smtClean="0">
                <a:solidFill>
                  <a:schemeClr val="accent1"/>
                </a:solidFill>
              </a:rPr>
              <a:t>Co już wiemy?</a:t>
            </a:r>
          </a:p>
          <a:p>
            <a:pPr lvl="0">
              <a:buNone/>
            </a:pPr>
            <a:r>
              <a:rPr lang="pl-PL" dirty="0" smtClean="0"/>
              <a:t>Jak świętuje się Boże Narodzenie w Polsce?</a:t>
            </a:r>
          </a:p>
          <a:p>
            <a:pPr>
              <a:buNone/>
            </a:pPr>
            <a:r>
              <a:rPr lang="pl-PL" dirty="0" smtClean="0"/>
              <a:t>       </a:t>
            </a:r>
            <a:r>
              <a:rPr lang="pl-PL" dirty="0" smtClean="0">
                <a:solidFill>
                  <a:schemeClr val="accent1"/>
                </a:solidFill>
              </a:rPr>
              <a:t>Czego chcemy się dowiedzieć?</a:t>
            </a:r>
          </a:p>
          <a:p>
            <a:pPr lvl="0">
              <a:buNone/>
            </a:pPr>
            <a:r>
              <a:rPr lang="pl-PL" dirty="0" smtClean="0"/>
              <a:t>Jak obchodzi się Boże Narodzenie w innych krajach?</a:t>
            </a:r>
          </a:p>
          <a:p>
            <a:pPr>
              <a:buNone/>
            </a:pPr>
            <a:endParaRPr lang="pl-PL" dirty="0" smtClean="0"/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Co będziemy robić?</a:t>
            </a:r>
          </a:p>
          <a:p>
            <a:pPr lvl="0">
              <a:buNone/>
            </a:pPr>
            <a:r>
              <a:rPr lang="pl-PL" dirty="0" smtClean="0"/>
              <a:t>Przygotujemy wspólny album na temat tradycji świątecznych.</a:t>
            </a:r>
          </a:p>
          <a:p>
            <a:pPr lvl="0">
              <a:buNone/>
            </a:pPr>
            <a:r>
              <a:rPr lang="pl-PL" dirty="0" smtClean="0"/>
              <a:t>Narysujemy ciekawe ozdoby i tradycyjne potrawy.</a:t>
            </a:r>
          </a:p>
          <a:p>
            <a:pPr lvl="0">
              <a:buNone/>
            </a:pPr>
            <a:r>
              <a:rPr lang="pl-PL" dirty="0" smtClean="0"/>
              <a:t>Opiszemy dawne zwyczaje bożonarodzeniowe.</a:t>
            </a:r>
          </a:p>
          <a:p>
            <a:pPr lvl="0">
              <a:buNone/>
            </a:pPr>
            <a:r>
              <a:rPr lang="pl-PL" dirty="0" smtClean="0"/>
              <a:t>Zaprezentujemy tradycje świąteczne w innych krajach.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Jak się podzielimy pracą?</a:t>
            </a:r>
          </a:p>
          <a:p>
            <a:pPr lvl="0">
              <a:buNone/>
            </a:pPr>
            <a:r>
              <a:rPr lang="pl-PL" dirty="0" smtClean="0"/>
              <a:t>Podzielimy się na grupy.</a:t>
            </a:r>
          </a:p>
          <a:p>
            <a:r>
              <a:rPr lang="pl-PL" dirty="0" smtClean="0"/>
              <a:t>grupa 1 – zwyczaje w Polsce(obecnie)-  Bożonarodzeniowe zwyczaje.</a:t>
            </a:r>
          </a:p>
          <a:p>
            <a:r>
              <a:rPr lang="pl-PL" dirty="0" smtClean="0"/>
              <a:t>grupa 2 – ozdoby ( podpisane rysunki lub zdjęcia) – Ciekawe, świąteczne ozdoby.</a:t>
            </a:r>
          </a:p>
          <a:p>
            <a:r>
              <a:rPr lang="pl-PL" dirty="0" smtClean="0"/>
              <a:t>grupa 3- potrawy (podpisane rysunki lub zdjęcia) – Świąteczne potrawy.</a:t>
            </a:r>
          </a:p>
          <a:p>
            <a:r>
              <a:rPr lang="pl-PL" dirty="0" smtClean="0"/>
              <a:t>grupa 4 – dawne zwyczaje w Polsce ( mogą być z różnych regionów)- Dawne zwyczaje w Polsce.</a:t>
            </a:r>
          </a:p>
          <a:p>
            <a:r>
              <a:rPr lang="pl-PL" dirty="0" smtClean="0"/>
              <a:t>grupa 5 – tradycje w innych krajach – Tradycje bożonarodzeniowe w innych krajach.</a:t>
            </a:r>
          </a:p>
          <a:p>
            <a:r>
              <a:rPr lang="pl-PL" dirty="0" smtClean="0"/>
              <a:t>grupa 6 – okładka – BOŻE NARODZENIE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pl-PL" dirty="0" smtClean="0">
                <a:solidFill>
                  <a:schemeClr val="accent1"/>
                </a:solidFill>
              </a:rPr>
              <a:t>Jak ma wyglądać praca każdej osoby?</a:t>
            </a:r>
          </a:p>
          <a:p>
            <a:pPr lvl="0">
              <a:buNone/>
            </a:pPr>
            <a:r>
              <a:rPr lang="pl-PL" dirty="0" smtClean="0"/>
              <a:t>Format A4 – pozycja pozioma (jedna kartka, najlepiej z bloku technicznego)</a:t>
            </a:r>
          </a:p>
          <a:p>
            <a:pPr lvl="0">
              <a:buNone/>
            </a:pPr>
            <a:r>
              <a:rPr lang="pl-PL" dirty="0" smtClean="0"/>
              <a:t>Tytuł.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Kiedy kończymy pracę nad albumem?</a:t>
            </a:r>
          </a:p>
          <a:p>
            <a:pPr lvl="0">
              <a:buNone/>
            </a:pPr>
            <a:r>
              <a:rPr lang="pl-PL" dirty="0" smtClean="0"/>
              <a:t>21 grudnia 2020r.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Skąd i od kogo się dowiemy?</a:t>
            </a:r>
          </a:p>
          <a:p>
            <a:pPr lvl="0">
              <a:buNone/>
            </a:pPr>
            <a:r>
              <a:rPr lang="pl-PL" dirty="0" smtClean="0"/>
              <a:t>Zapytamy rodziców lub dziadków.</a:t>
            </a:r>
          </a:p>
          <a:p>
            <a:pPr lvl="0">
              <a:buNone/>
            </a:pPr>
            <a:r>
              <a:rPr lang="pl-PL" dirty="0" smtClean="0"/>
              <a:t>Przeczytamy informacje w podręczniku lub innych źródłach wiedzy.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Gdzie będziemy pracować?</a:t>
            </a:r>
          </a:p>
          <a:p>
            <a:pPr lvl="0">
              <a:buNone/>
            </a:pPr>
            <a:r>
              <a:rPr lang="pl-PL" dirty="0" smtClean="0"/>
              <a:t>W domu.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Jak zaprezentujemy efekty naszej pracy?</a:t>
            </a:r>
          </a:p>
          <a:p>
            <a:pPr lvl="0">
              <a:buNone/>
            </a:pPr>
            <a:r>
              <a:rPr lang="pl-PL" dirty="0" smtClean="0"/>
              <a:t>Prześlemy.</a:t>
            </a:r>
          </a:p>
          <a:p>
            <a:pPr lvl="0">
              <a:buNone/>
            </a:pPr>
            <a:r>
              <a:rPr lang="pl-PL" dirty="0" smtClean="0"/>
              <a:t>Zaprezentujemy na zajęciach lekcyjnych.</a:t>
            </a:r>
          </a:p>
          <a:p>
            <a:pPr lvl="0">
              <a:buNone/>
            </a:pPr>
            <a:r>
              <a:rPr lang="pl-PL" dirty="0" smtClean="0"/>
              <a:t>Wykonamy prezentację.</a:t>
            </a:r>
          </a:p>
          <a:p>
            <a:pPr lvl="0">
              <a:buNone/>
            </a:pPr>
            <a:r>
              <a:rPr lang="pl-PL" dirty="0" smtClean="0"/>
              <a:t>Po powrocie do szkoły, złożymy nasze prace we wspólny album.</a:t>
            </a:r>
          </a:p>
          <a:p>
            <a:pPr lvl="0"/>
            <a:r>
              <a:rPr lang="pl-PL" dirty="0" smtClean="0">
                <a:solidFill>
                  <a:schemeClr val="accent1"/>
                </a:solidFill>
              </a:rPr>
              <a:t>O czym musimy pamiętać?</a:t>
            </a:r>
          </a:p>
          <a:p>
            <a:pPr lvl="0">
              <a:buNone/>
            </a:pPr>
            <a:r>
              <a:rPr lang="pl-PL" dirty="0" smtClean="0"/>
              <a:t>Nasze prace muszą być wykonane samodzielnie.</a:t>
            </a:r>
          </a:p>
          <a:p>
            <a:pPr lvl="0">
              <a:buNone/>
            </a:pPr>
            <a:r>
              <a:rPr lang="pl-PL" dirty="0" smtClean="0"/>
              <a:t>Wyjątkowo zadbamy o estetykę , dobre rozplanowanie i czytelność pracy.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Propozycja okładki albumu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Wojtka Chylińskiego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72706" name="Picture 2" descr="C:\Users\Ewa Paweł i Kinga\OneDrive - Eduwarszawa\Pulpit\Wojte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932" y="1935163"/>
            <a:ext cx="347614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6021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Propozycja Matyldy Kusztal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538" y="1935163"/>
            <a:ext cx="58489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9901381" cy="1293091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ElementarzDwa" pitchFamily="2" charset="0"/>
              </a:rPr>
              <a:t>Bożonarodzeniowe zwyczaje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ElementarzDwa" pitchFamily="2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ElementarzDwa" pitchFamily="2" charset="0"/>
              </a:rPr>
              <a:t>Michał Bielański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ElementarzDwa" pitchFamily="2" charset="0"/>
            </a:endParaRPr>
          </a:p>
        </p:txBody>
      </p:sp>
      <p:pic>
        <p:nvPicPr>
          <p:cNvPr id="74754" name="Picture 2" descr="C:\Users\Ewa Paweł i Kinga\OneDrive - Eduwarszawa\Pulpit\Michał Bielańs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704087"/>
            <a:ext cx="10575636" cy="9399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Mikołaj Orliński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przypomniał ważniejsze polskie zwyczaje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709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92728"/>
            <a:ext cx="10797309" cy="13485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Jaś Gajowiak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prezentuje zwyczaj ubierania choinki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4" name="Symbol zastępczy zawartości 3" descr="Janek Gajowiak - Projekt Boż Narodzenie - ubieranie choinki 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791525" y="1076032"/>
            <a:ext cx="4128662" cy="62991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71055"/>
            <a:ext cx="10289309" cy="119148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ElementarzDwa" pitchFamily="2" charset="0"/>
              </a:rPr>
              <a:t>Ewa Olszewska</a:t>
            </a:r>
            <a:br>
              <a:rPr lang="pl-PL" sz="3200" b="1" dirty="0" smtClean="0">
                <a:latin typeface="ElementarzDwa" pitchFamily="2" charset="0"/>
              </a:rPr>
            </a:br>
            <a:r>
              <a:rPr lang="pl-PL" sz="3200" b="1" dirty="0" smtClean="0">
                <a:latin typeface="ElementarzDwa" pitchFamily="2" charset="0"/>
              </a:rPr>
              <a:t> zaprezentowała świąteczne tradycje</a:t>
            </a:r>
            <a:endParaRPr lang="pl-PL" sz="3200" b="1" dirty="0">
              <a:latin typeface="ElementarzDwa" pitchFamily="2" charset="0"/>
            </a:endParaRPr>
          </a:p>
        </p:txBody>
      </p:sp>
      <p:pic>
        <p:nvPicPr>
          <p:cNvPr id="8" name="Symbol zastępczy zawartości 7" descr="Ewa Olszews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91526" y="392546"/>
            <a:ext cx="3980876" cy="74075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290</Words>
  <Application>Microsoft Office PowerPoint</Application>
  <PresentationFormat>Panoramiczny</PresentationFormat>
  <Paragraphs>52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Algerian</vt:lpstr>
      <vt:lpstr>Arial</vt:lpstr>
      <vt:lpstr>Calibri</vt:lpstr>
      <vt:lpstr>Constantia</vt:lpstr>
      <vt:lpstr>ElementarzDwa</vt:lpstr>
      <vt:lpstr>Wingdings 2</vt:lpstr>
      <vt:lpstr>Przepływ</vt:lpstr>
      <vt:lpstr>Projekt niestandardowy</vt:lpstr>
      <vt:lpstr>1_Projekt niestandardowy</vt:lpstr>
      <vt:lpstr> BOŻE NARODZENIE  klasa IIA</vt:lpstr>
      <vt:lpstr>Prezentacja programu PowerPoint</vt:lpstr>
      <vt:lpstr>PLAN PROJEKTU:</vt:lpstr>
      <vt:lpstr>Propozycja okładki albumu Wojtka Chylińskiego</vt:lpstr>
      <vt:lpstr>Propozycja Matyldy Kusztal</vt:lpstr>
      <vt:lpstr>Bożonarodzeniowe zwyczaje Michał Bielański</vt:lpstr>
      <vt:lpstr>Mikołaj Orliński przypomniał ważniejsze polskie zwyczaje</vt:lpstr>
      <vt:lpstr>Jaś Gajowiak prezentuje zwyczaj ubierania choinki </vt:lpstr>
      <vt:lpstr>Ewa Olszewska  zaprezentowała świąteczne tradycje</vt:lpstr>
      <vt:lpstr>Marysia Nowakowska  poleciła wigilijne potrawy</vt:lpstr>
      <vt:lpstr>Tomek Skrzypczak najbardziej lubi karpia...</vt:lpstr>
      <vt:lpstr>      Ola Modrzewska  pokazała nam dawny zwyczaj znany z Podhala, zawieszania u sufitu podłaźniczki, czyli gałęzi jodełki, świerku lub sosenki. </vt:lpstr>
      <vt:lpstr>Roksana Trukawka  przybliżyła bożonarodzeniowe tradycje innych krajów</vt:lpstr>
      <vt:lpstr>Zlata Urban  pokazała Boże Narodzenie na Ukrainie</vt:lpstr>
      <vt:lpstr>Klasa 2a  dziękuje za obejrzenie prezentacji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Żegnaj, zimo! Witaj, wiosno!</dc:title>
  <dc:creator>Marta Pytlik</dc:creator>
  <cp:lastModifiedBy>Basia</cp:lastModifiedBy>
  <cp:revision>50</cp:revision>
  <dcterms:created xsi:type="dcterms:W3CDTF">2020-03-23T10:50:00Z</dcterms:created>
  <dcterms:modified xsi:type="dcterms:W3CDTF">2020-12-22T07:19:15Z</dcterms:modified>
</cp:coreProperties>
</file>